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Override1.xml" ContentType="application/vnd.openxmlformats-officedocument.themeOverr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handoutMasterIdLst>
    <p:handoutMasterId r:id="rId47"/>
  </p:handoutMasterIdLst>
  <p:sldIdLst>
    <p:sldId id="623" r:id="rId2"/>
    <p:sldId id="704" r:id="rId3"/>
    <p:sldId id="705" r:id="rId4"/>
    <p:sldId id="726" r:id="rId5"/>
    <p:sldId id="722" r:id="rId6"/>
    <p:sldId id="736" r:id="rId7"/>
    <p:sldId id="782" r:id="rId8"/>
    <p:sldId id="737" r:id="rId9"/>
    <p:sldId id="766" r:id="rId10"/>
    <p:sldId id="785" r:id="rId11"/>
    <p:sldId id="815" r:id="rId12"/>
    <p:sldId id="786" r:id="rId13"/>
    <p:sldId id="787" r:id="rId14"/>
    <p:sldId id="788" r:id="rId15"/>
    <p:sldId id="789" r:id="rId16"/>
    <p:sldId id="790" r:id="rId17"/>
    <p:sldId id="817" r:id="rId18"/>
    <p:sldId id="791" r:id="rId19"/>
    <p:sldId id="792" r:id="rId20"/>
    <p:sldId id="793" r:id="rId21"/>
    <p:sldId id="846" r:id="rId22"/>
    <p:sldId id="847" r:id="rId23"/>
    <p:sldId id="848" r:id="rId24"/>
    <p:sldId id="794" r:id="rId25"/>
    <p:sldId id="795" r:id="rId26"/>
    <p:sldId id="796" r:id="rId27"/>
    <p:sldId id="797" r:id="rId28"/>
    <p:sldId id="798" r:id="rId29"/>
    <p:sldId id="799" r:id="rId30"/>
    <p:sldId id="800" r:id="rId31"/>
    <p:sldId id="801" r:id="rId32"/>
    <p:sldId id="802" r:id="rId33"/>
    <p:sldId id="803" r:id="rId34"/>
    <p:sldId id="804" r:id="rId35"/>
    <p:sldId id="805" r:id="rId36"/>
    <p:sldId id="806" r:id="rId37"/>
    <p:sldId id="807" r:id="rId38"/>
    <p:sldId id="808" r:id="rId39"/>
    <p:sldId id="809" r:id="rId40"/>
    <p:sldId id="810" r:id="rId41"/>
    <p:sldId id="811" r:id="rId42"/>
    <p:sldId id="812" r:id="rId43"/>
    <p:sldId id="813" r:id="rId44"/>
    <p:sldId id="816" r:id="rId45"/>
  </p:sldIdLst>
  <p:sldSz cx="9144000" cy="5143500" type="screen16x9"/>
  <p:notesSz cx="6858000" cy="9144000"/>
  <p:custDataLst>
    <p:tags r:id="rId4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28" userDrawn="1">
          <p15:clr>
            <a:srgbClr val="A4A3A4"/>
          </p15:clr>
        </p15:guide>
        <p15:guide id="2" pos="285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4E5"/>
    <a:srgbClr val="9D9E9F"/>
    <a:srgbClr val="595959"/>
    <a:srgbClr val="F7FBFC"/>
    <a:srgbClr val="EAEEEF"/>
    <a:srgbClr val="013B6D"/>
    <a:srgbClr val="646263"/>
    <a:srgbClr val="C4C4C4"/>
    <a:srgbClr val="5E6067"/>
    <a:srgbClr val="C8CA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5" autoAdjust="0"/>
    <p:restoredTop sz="95226" autoAdjust="0"/>
  </p:normalViewPr>
  <p:slideViewPr>
    <p:cSldViewPr snapToGrid="0" showGuides="1">
      <p:cViewPr varScale="1">
        <p:scale>
          <a:sx n="146" d="100"/>
          <a:sy n="146" d="100"/>
        </p:scale>
        <p:origin x="92" y="80"/>
      </p:cViewPr>
      <p:guideLst>
        <p:guide orient="horz" pos="3228"/>
        <p:guide pos="2859"/>
      </p:guideLst>
    </p:cSldViewPr>
  </p:slideViewPr>
  <p:notesTextViewPr>
    <p:cViewPr>
      <p:scale>
        <a:sx n="1" d="1"/>
        <a:sy n="1" d="1"/>
      </p:scale>
      <p:origin x="0" y="0"/>
    </p:cViewPr>
  </p:notesTextViewPr>
  <p:notesViewPr>
    <p:cSldViewPr snapToGrid="0">
      <p:cViewPr varScale="1">
        <p:scale>
          <a:sx n="65" d="100"/>
          <a:sy n="65" d="100"/>
        </p:scale>
        <p:origin x="2299"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E59116-8487-4D3B-921F-0E41E65F4555}" type="datetimeFigureOut">
              <a:rPr lang="zh-CN" altLang="en-US" smtClean="0"/>
              <a:t>2023/11/3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F2A5C0-3CFB-4282-AD2D-2FF4823B029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0DFCB8-7EF4-48C1-8984-7222E239D7EE}" type="datetimeFigureOut">
              <a:rPr lang="zh-CN" altLang="en-US" smtClean="0"/>
              <a:t>2023/11/3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A3BA41-6BA2-47AC-9C1D-5ECEA0A6E28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2023/11/3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2023/11/3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
        <p:nvSpPr>
          <p:cNvPr id="3" name="Picture Placeholder 7"/>
          <p:cNvSpPr>
            <a:spLocks noGrp="1"/>
          </p:cNvSpPr>
          <p:nvPr>
            <p:ph type="pic" sz="quarter" idx="14"/>
          </p:nvPr>
        </p:nvSpPr>
        <p:spPr>
          <a:xfrm>
            <a:off x="187569" y="1125642"/>
            <a:ext cx="2797908" cy="1570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4" name="矩形 3"/>
          <p:cNvSpPr/>
          <p:nvPr userDrawn="1"/>
        </p:nvSpPr>
        <p:spPr>
          <a:xfrm>
            <a:off x="187569" y="2837586"/>
            <a:ext cx="2797908" cy="15702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icture Placeholder 7"/>
          <p:cNvSpPr>
            <a:spLocks noGrp="1"/>
          </p:cNvSpPr>
          <p:nvPr>
            <p:ph type="pic" sz="quarter" idx="15"/>
          </p:nvPr>
        </p:nvSpPr>
        <p:spPr>
          <a:xfrm>
            <a:off x="3173045" y="1125642"/>
            <a:ext cx="2797908" cy="1570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7" name="矩形 6"/>
          <p:cNvSpPr/>
          <p:nvPr userDrawn="1"/>
        </p:nvSpPr>
        <p:spPr>
          <a:xfrm>
            <a:off x="3173045" y="2837586"/>
            <a:ext cx="2797908" cy="15702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icture Placeholder 7"/>
          <p:cNvSpPr>
            <a:spLocks noGrp="1"/>
          </p:cNvSpPr>
          <p:nvPr>
            <p:ph type="pic" sz="quarter" idx="16"/>
          </p:nvPr>
        </p:nvSpPr>
        <p:spPr>
          <a:xfrm>
            <a:off x="6158523" y="1125642"/>
            <a:ext cx="2797908" cy="1570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9" name="矩形 8"/>
          <p:cNvSpPr/>
          <p:nvPr userDrawn="1"/>
        </p:nvSpPr>
        <p:spPr>
          <a:xfrm>
            <a:off x="6158523" y="2837586"/>
            <a:ext cx="2797908" cy="15702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
        <p:nvSpPr>
          <p:cNvPr id="3" name="Picture Placeholder 7"/>
          <p:cNvSpPr>
            <a:spLocks noGrp="1"/>
          </p:cNvSpPr>
          <p:nvPr>
            <p:ph type="pic" sz="quarter" idx="14"/>
          </p:nvPr>
        </p:nvSpPr>
        <p:spPr>
          <a:xfrm>
            <a:off x="0" y="1125642"/>
            <a:ext cx="4575641" cy="1887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2" name="矩形 1"/>
          <p:cNvSpPr/>
          <p:nvPr userDrawn="1"/>
        </p:nvSpPr>
        <p:spPr>
          <a:xfrm>
            <a:off x="4575641" y="1125642"/>
            <a:ext cx="4571999" cy="188752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
        <p:nvSpPr>
          <p:cNvPr id="3" name="Picture Placeholder 7"/>
          <p:cNvSpPr>
            <a:spLocks noGrp="1"/>
          </p:cNvSpPr>
          <p:nvPr>
            <p:ph type="pic" sz="quarter" idx="14"/>
          </p:nvPr>
        </p:nvSpPr>
        <p:spPr>
          <a:xfrm>
            <a:off x="0" y="1125642"/>
            <a:ext cx="9143999" cy="1887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t>2023/11/3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2023/11/3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2023/11/3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t>2023/11/3</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1.xml"/><Relationship Id="rId1" Type="http://schemas.openxmlformats.org/officeDocument/2006/relationships/tags" Target="../tags/tag30.xml"/></Relationships>
</file>

<file path=ppt/slides/_rels/slide11.xml.rels><?xml version="1.0" encoding="UTF-8" standalone="yes"?>
<Relationships xmlns="http://schemas.openxmlformats.org/package/2006/relationships"><Relationship Id="rId8" Type="http://schemas.openxmlformats.org/officeDocument/2006/relationships/tags" Target="../tags/tag39.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9"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42.xml"/><Relationship Id="rId7" Type="http://schemas.openxmlformats.org/officeDocument/2006/relationships/image" Target="../media/image10.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46.xml"/><Relationship Id="rId7" Type="http://schemas.openxmlformats.org/officeDocument/2006/relationships/tags" Target="../tags/tag50.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slideLayout" Target="../slideLayouts/slideLayout6.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2.xml"/><Relationship Id="rId1" Type="http://schemas.openxmlformats.org/officeDocument/2006/relationships/tags" Target="../tags/tag5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5.xml"/><Relationship Id="rId1" Type="http://schemas.openxmlformats.org/officeDocument/2006/relationships/themeOverride" Target="../theme/themeOverride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tags" Target="../tags/tag63.xml"/><Relationship Id="rId3" Type="http://schemas.openxmlformats.org/officeDocument/2006/relationships/tags" Target="../tags/tag58.xml"/><Relationship Id="rId7" Type="http://schemas.openxmlformats.org/officeDocument/2006/relationships/tags" Target="../tags/tag62.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5" Type="http://schemas.openxmlformats.org/officeDocument/2006/relationships/tags" Target="../tags/tag60.xml"/><Relationship Id="rId10" Type="http://schemas.openxmlformats.org/officeDocument/2006/relationships/slideLayout" Target="../slideLayouts/slideLayout6.xml"/><Relationship Id="rId4" Type="http://schemas.openxmlformats.org/officeDocument/2006/relationships/tags" Target="../tags/tag59.xml"/><Relationship Id="rId9" Type="http://schemas.openxmlformats.org/officeDocument/2006/relationships/tags" Target="../tags/tag64.xml"/></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67.xml"/><Relationship Id="rId7" Type="http://schemas.openxmlformats.org/officeDocument/2006/relationships/image" Target="../media/image24.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6.xml"/><Relationship Id="rId5" Type="http://schemas.openxmlformats.org/officeDocument/2006/relationships/tags" Target="../tags/tag69.xml"/><Relationship Id="rId4" Type="http://schemas.openxmlformats.org/officeDocument/2006/relationships/tags" Target="../tags/tag68.xml"/><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72.xml"/><Relationship Id="rId7" Type="http://schemas.openxmlformats.org/officeDocument/2006/relationships/image" Target="../media/image27.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Layout" Target="../slideLayouts/slideLayout6.xml"/><Relationship Id="rId5" Type="http://schemas.openxmlformats.org/officeDocument/2006/relationships/tags" Target="../tags/tag74.xml"/><Relationship Id="rId4" Type="http://schemas.openxmlformats.org/officeDocument/2006/relationships/tags" Target="../tags/tag73.xml"/><Relationship Id="rId9"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77.xml"/><Relationship Id="rId7" Type="http://schemas.openxmlformats.org/officeDocument/2006/relationships/image" Target="../media/image30.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Layout" Target="../slideLayouts/slideLayout6.xml"/><Relationship Id="rId5" Type="http://schemas.openxmlformats.org/officeDocument/2006/relationships/tags" Target="../tags/tag79.xml"/><Relationship Id="rId4" Type="http://schemas.openxmlformats.org/officeDocument/2006/relationships/tags" Target="../tags/tag78.xml"/><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33.png"/><Relationship Id="rId5" Type="http://schemas.openxmlformats.org/officeDocument/2006/relationships/slideLayout" Target="../slideLayouts/slideLayout2.xml"/><Relationship Id="rId4" Type="http://schemas.openxmlformats.org/officeDocument/2006/relationships/tags" Target="../tags/tag83.xml"/></Relationships>
</file>

<file path=ppt/slides/_rels/slide29.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 Id="rId5" Type="http://schemas.openxmlformats.org/officeDocument/2006/relationships/image" Target="../media/image34.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7.xml"/><Relationship Id="rId1" Type="http://schemas.openxmlformats.org/officeDocument/2006/relationships/tags" Target="../tags/tag16.xml"/></Relationships>
</file>

<file path=ppt/slides/_rels/slide30.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 Id="rId5" Type="http://schemas.openxmlformats.org/officeDocument/2006/relationships/image" Target="../media/image35.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1.xml"/><Relationship Id="rId1" Type="http://schemas.openxmlformats.org/officeDocument/2006/relationships/tags" Target="../tags/tag90.xml"/></Relationships>
</file>

<file path=ppt/slides/_rels/slide32.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tags" Target="../tags/tag104.xml"/><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tags" Target="../tags/tag103.xml"/><Relationship Id="rId2" Type="http://schemas.openxmlformats.org/officeDocument/2006/relationships/tags" Target="../tags/tag93.xml"/><Relationship Id="rId16" Type="http://schemas.openxmlformats.org/officeDocument/2006/relationships/slideLayout" Target="../slideLayouts/slideLayout6.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5" Type="http://schemas.openxmlformats.org/officeDocument/2006/relationships/tags" Target="../tags/tag96.xml"/><Relationship Id="rId15" Type="http://schemas.openxmlformats.org/officeDocument/2006/relationships/tags" Target="../tags/tag106.xml"/><Relationship Id="rId10" Type="http://schemas.openxmlformats.org/officeDocument/2006/relationships/tags" Target="../tags/tag101.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s>
</file>

<file path=ppt/slides/_rels/slide3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tags" Target="../tags/tag109.xml"/><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slideLayout" Target="../slideLayouts/slideLayout2.xml"/><Relationship Id="rId11" Type="http://schemas.openxmlformats.org/officeDocument/2006/relationships/image" Target="../media/image40.png"/><Relationship Id="rId5" Type="http://schemas.openxmlformats.org/officeDocument/2006/relationships/tags" Target="../tags/tag111.xml"/><Relationship Id="rId10" Type="http://schemas.openxmlformats.org/officeDocument/2006/relationships/image" Target="../media/image39.svg"/><Relationship Id="rId4" Type="http://schemas.openxmlformats.org/officeDocument/2006/relationships/tags" Target="../tags/tag110.xml"/><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tags" Target="../tags/tag114.xml"/><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Layout" Target="../slideLayouts/slideLayout2.xml"/><Relationship Id="rId11" Type="http://schemas.openxmlformats.org/officeDocument/2006/relationships/image" Target="../media/image46.png"/><Relationship Id="rId5" Type="http://schemas.openxmlformats.org/officeDocument/2006/relationships/tags" Target="../tags/tag116.xml"/><Relationship Id="rId10" Type="http://schemas.openxmlformats.org/officeDocument/2006/relationships/image" Target="../media/image45.svg"/><Relationship Id="rId4" Type="http://schemas.openxmlformats.org/officeDocument/2006/relationships/tags" Target="../tags/tag115.xml"/><Relationship Id="rId9" Type="http://schemas.openxmlformats.org/officeDocument/2006/relationships/image" Target="../media/image44.png"/></Relationships>
</file>

<file path=ppt/slides/_rels/slide3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tags" Target="../tags/tag119.xml"/><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slideLayout" Target="../slideLayouts/slideLayout2.xml"/><Relationship Id="rId11" Type="http://schemas.openxmlformats.org/officeDocument/2006/relationships/image" Target="../media/image52.png"/><Relationship Id="rId5" Type="http://schemas.openxmlformats.org/officeDocument/2006/relationships/tags" Target="../tags/tag121.xml"/><Relationship Id="rId10" Type="http://schemas.openxmlformats.org/officeDocument/2006/relationships/image" Target="../media/image51.svg"/><Relationship Id="rId4" Type="http://schemas.openxmlformats.org/officeDocument/2006/relationships/tags" Target="../tags/tag120.xml"/><Relationship Id="rId9" Type="http://schemas.openxmlformats.org/officeDocument/2006/relationships/image" Target="../media/image50.png"/></Relationships>
</file>

<file path=ppt/slides/_rels/slide3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tags" Target="../tags/tag124.xml"/><Relationship Id="rId7" Type="http://schemas.openxmlformats.org/officeDocument/2006/relationships/image" Target="../media/image54.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slideLayout" Target="../slideLayouts/slideLayout2.xml"/><Relationship Id="rId11" Type="http://schemas.openxmlformats.org/officeDocument/2006/relationships/image" Target="../media/image58.svg"/><Relationship Id="rId5" Type="http://schemas.openxmlformats.org/officeDocument/2006/relationships/tags" Target="../tags/tag126.xml"/><Relationship Id="rId10" Type="http://schemas.openxmlformats.org/officeDocument/2006/relationships/image" Target="../media/image57.png"/><Relationship Id="rId4" Type="http://schemas.openxmlformats.org/officeDocument/2006/relationships/tags" Target="../tags/tag125.xml"/><Relationship Id="rId9" Type="http://schemas.openxmlformats.org/officeDocument/2006/relationships/image" Target="../media/image56.png"/></Relationships>
</file>

<file path=ppt/slides/_rels/slide37.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tags" Target="../tags/tag129.xml"/><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slideLayout" Target="../slideLayouts/slideLayout2.xml"/><Relationship Id="rId11" Type="http://schemas.openxmlformats.org/officeDocument/2006/relationships/image" Target="../media/image63.png"/><Relationship Id="rId5" Type="http://schemas.openxmlformats.org/officeDocument/2006/relationships/tags" Target="../tags/tag131.xml"/><Relationship Id="rId10" Type="http://schemas.openxmlformats.org/officeDocument/2006/relationships/image" Target="../media/image62.svg"/><Relationship Id="rId4" Type="http://schemas.openxmlformats.org/officeDocument/2006/relationships/tags" Target="../tags/tag130.xml"/><Relationship Id="rId9" Type="http://schemas.openxmlformats.org/officeDocument/2006/relationships/image" Target="../media/image61.png"/></Relationships>
</file>

<file path=ppt/slides/_rels/slide38.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tags" Target="../tags/tag134.xml"/><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slideLayout" Target="../slideLayouts/slideLayout2.xml"/><Relationship Id="rId11" Type="http://schemas.openxmlformats.org/officeDocument/2006/relationships/image" Target="../media/image69.png"/><Relationship Id="rId5" Type="http://schemas.openxmlformats.org/officeDocument/2006/relationships/tags" Target="../tags/tag136.xml"/><Relationship Id="rId10" Type="http://schemas.openxmlformats.org/officeDocument/2006/relationships/image" Target="../media/image68.svg"/><Relationship Id="rId4" Type="http://schemas.openxmlformats.org/officeDocument/2006/relationships/tags" Target="../tags/tag135.xml"/><Relationship Id="rId9" Type="http://schemas.openxmlformats.org/officeDocument/2006/relationships/image" Target="../media/image67.png"/></Relationships>
</file>

<file path=ppt/slides/_rels/slide39.xml.rels><?xml version="1.0" encoding="UTF-8" standalone="yes"?>
<Relationships xmlns="http://schemas.openxmlformats.org/package/2006/relationships"><Relationship Id="rId8" Type="http://schemas.openxmlformats.org/officeDocument/2006/relationships/tags" Target="../tags/tag144.xml"/><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slideLayout" Target="../slideLayouts/slideLayout6.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5" Type="http://schemas.openxmlformats.org/officeDocument/2006/relationships/tags" Target="../tags/tag141.xml"/><Relationship Id="rId10" Type="http://schemas.openxmlformats.org/officeDocument/2006/relationships/tags" Target="../tags/tag146.xml"/><Relationship Id="rId4" Type="http://schemas.openxmlformats.org/officeDocument/2006/relationships/tags" Target="../tags/tag140.xml"/><Relationship Id="rId9" Type="http://schemas.openxmlformats.org/officeDocument/2006/relationships/tags" Target="../tags/tag14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49.xml"/><Relationship Id="rId1" Type="http://schemas.openxmlformats.org/officeDocument/2006/relationships/tags" Target="../tags/tag148.xml"/><Relationship Id="rId5" Type="http://schemas.openxmlformats.org/officeDocument/2006/relationships/image" Target="../media/image72.jpeg"/><Relationship Id="rId4" Type="http://schemas.openxmlformats.org/officeDocument/2006/relationships/image" Target="../media/image71.jpeg"/></Relationships>
</file>

<file path=ppt/slides/_rels/slide41.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54.xml"/><Relationship Id="rId1" Type="http://schemas.openxmlformats.org/officeDocument/2006/relationships/tags" Target="../tags/tag153.xml"/><Relationship Id="rId5" Type="http://schemas.openxmlformats.org/officeDocument/2006/relationships/image" Target="../media/image76.jpeg"/><Relationship Id="rId4" Type="http://schemas.openxmlformats.org/officeDocument/2006/relationships/image" Target="../media/image75.jpeg"/></Relationships>
</file>

<file path=ppt/slides/_rels/slide43.xml.rels><?xml version="1.0" encoding="UTF-8" standalone="yes"?>
<Relationships xmlns="http://schemas.openxmlformats.org/package/2006/relationships"><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9.xml"/><Relationship Id="rId1" Type="http://schemas.openxmlformats.org/officeDocument/2006/relationships/tags" Target="../tags/tag15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0.xml"/><Relationship Id="rId1" Type="http://schemas.openxmlformats.org/officeDocument/2006/relationships/tags" Target="../tags/tag19.xml"/></Relationships>
</file>

<file path=ppt/slides/_rels/slide6.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5.jpeg"/><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3879948" y="2753482"/>
            <a:ext cx="5016615" cy="486352"/>
          </a:xfrm>
          <a:prstGeom prst="rect">
            <a:avLst/>
          </a:prstGeom>
        </p:spPr>
        <p:txBody>
          <a:bodyPr wrap="square">
            <a:spAutoFit/>
          </a:bodyPr>
          <a:lstStyle/>
          <a:p>
            <a:pPr algn="r" defTabSz="914400">
              <a:lnSpc>
                <a:spcPct val="150000"/>
              </a:lnSpc>
              <a:defRPr/>
            </a:pPr>
            <a:r>
              <a:rPr lang="en-US" altLang="zh-CN" sz="900" kern="0" dirty="0">
                <a:solidFill>
                  <a:srgbClr val="646263"/>
                </a:solidFill>
                <a:cs typeface="Arial" panose="020B0604020202020204" pitchFamily="34" charset="0"/>
              </a:rPr>
              <a:t>TEAM MUMBERS: </a:t>
            </a:r>
            <a:r>
              <a:rPr lang="en-US" altLang="zh-CN" sz="900" kern="0" dirty="0" err="1">
                <a:solidFill>
                  <a:srgbClr val="646263"/>
                </a:solidFill>
                <a:cs typeface="Arial" panose="020B0604020202020204" pitchFamily="34" charset="0"/>
              </a:rPr>
              <a:t>WangYifan</a:t>
            </a:r>
            <a:r>
              <a:rPr lang="en-US" altLang="zh-CN" sz="900" kern="0" dirty="0">
                <a:solidFill>
                  <a:srgbClr val="646263"/>
                </a:solidFill>
                <a:cs typeface="Arial" panose="020B0604020202020204" pitchFamily="34" charset="0"/>
              </a:rPr>
              <a:t>, </a:t>
            </a:r>
            <a:r>
              <a:rPr lang="en-US" altLang="zh-CN" sz="900" kern="0" dirty="0" err="1">
                <a:solidFill>
                  <a:srgbClr val="646263"/>
                </a:solidFill>
                <a:cs typeface="Arial" panose="020B0604020202020204" pitchFamily="34" charset="0"/>
              </a:rPr>
              <a:t>LuYuhao</a:t>
            </a:r>
            <a:r>
              <a:rPr lang="en-US" altLang="zh-CN" sz="900" kern="0" dirty="0">
                <a:solidFill>
                  <a:srgbClr val="646263"/>
                </a:solidFill>
                <a:cs typeface="Arial" panose="020B0604020202020204" pitchFamily="34" charset="0"/>
              </a:rPr>
              <a:t>, WangYanbo, </a:t>
            </a:r>
            <a:r>
              <a:rPr lang="en-US" altLang="zh-CN" sz="900" kern="0" dirty="0" err="1">
                <a:solidFill>
                  <a:srgbClr val="646263"/>
                </a:solidFill>
                <a:cs typeface="Arial" panose="020B0604020202020204" pitchFamily="34" charset="0"/>
              </a:rPr>
              <a:t>ZhengBinyue</a:t>
            </a:r>
            <a:endParaRPr lang="zh-CN" altLang="en-US" sz="900" kern="0" dirty="0">
              <a:solidFill>
                <a:srgbClr val="646263"/>
              </a:solidFill>
              <a:cs typeface="Arial" panose="020B0604020202020204" pitchFamily="34" charset="0"/>
            </a:endParaRPr>
          </a:p>
          <a:p>
            <a:pPr algn="r" defTabSz="914400">
              <a:lnSpc>
                <a:spcPct val="150000"/>
              </a:lnSpc>
              <a:defRPr/>
            </a:pPr>
            <a:r>
              <a:rPr lang="en-US" altLang="zh-CN" sz="900" kern="0" dirty="0" err="1">
                <a:solidFill>
                  <a:srgbClr val="646263"/>
                </a:solidFill>
                <a:cs typeface="Arial" panose="020B0604020202020204" pitchFamily="34" charset="0"/>
              </a:rPr>
              <a:t>Zhangxindan</a:t>
            </a:r>
            <a:r>
              <a:rPr lang="en-US" altLang="zh-CN" sz="900" kern="0" dirty="0">
                <a:solidFill>
                  <a:srgbClr val="646263"/>
                </a:solidFill>
                <a:cs typeface="Arial" panose="020B0604020202020204" pitchFamily="34" charset="0"/>
              </a:rPr>
              <a:t>, </a:t>
            </a:r>
            <a:r>
              <a:rPr lang="en-US" altLang="zh-CN" sz="900" kern="0" dirty="0" err="1">
                <a:solidFill>
                  <a:srgbClr val="646263"/>
                </a:solidFill>
                <a:cs typeface="Arial" panose="020B0604020202020204" pitchFamily="34" charset="0"/>
              </a:rPr>
              <a:t>ZhengHaoyuan</a:t>
            </a:r>
            <a:r>
              <a:rPr lang="en-US" altLang="zh-CN" sz="900" kern="0" dirty="0">
                <a:solidFill>
                  <a:srgbClr val="646263"/>
                </a:solidFill>
                <a:cs typeface="Arial" panose="020B0604020202020204" pitchFamily="34" charset="0"/>
              </a:rPr>
              <a:t>, </a:t>
            </a:r>
            <a:r>
              <a:rPr lang="en-US" altLang="zh-CN" sz="900" kern="0" dirty="0" err="1">
                <a:solidFill>
                  <a:srgbClr val="646263"/>
                </a:solidFill>
                <a:cs typeface="Arial" panose="020B0604020202020204" pitchFamily="34" charset="0"/>
              </a:rPr>
              <a:t>Wuguohua</a:t>
            </a:r>
            <a:r>
              <a:rPr lang="en-US" altLang="zh-CN" sz="900" kern="0" dirty="0">
                <a:solidFill>
                  <a:srgbClr val="646263"/>
                </a:solidFill>
                <a:cs typeface="Arial" panose="020B0604020202020204" pitchFamily="34" charset="0"/>
              </a:rPr>
              <a:t>, </a:t>
            </a:r>
            <a:r>
              <a:rPr lang="en-US" altLang="zh-CN" sz="900" kern="0" dirty="0" err="1">
                <a:solidFill>
                  <a:srgbClr val="646263"/>
                </a:solidFill>
                <a:cs typeface="Arial" panose="020B0604020202020204" pitchFamily="34" charset="0"/>
              </a:rPr>
              <a:t>LiGuandong</a:t>
            </a:r>
            <a:r>
              <a:rPr lang="en-US" altLang="zh-CN" sz="900" kern="0" dirty="0">
                <a:solidFill>
                  <a:srgbClr val="646263"/>
                </a:solidFill>
                <a:cs typeface="Arial" panose="020B0604020202020204" pitchFamily="34" charset="0"/>
              </a:rPr>
              <a:t>, </a:t>
            </a:r>
            <a:r>
              <a:rPr lang="en-US" altLang="zh-CN" sz="900" kern="0" dirty="0" err="1">
                <a:solidFill>
                  <a:srgbClr val="646263"/>
                </a:solidFill>
                <a:cs typeface="Arial" panose="020B0604020202020204" pitchFamily="34" charset="0"/>
              </a:rPr>
              <a:t>ShiTianjun</a:t>
            </a:r>
            <a:r>
              <a:rPr lang="en-US" altLang="zh-CN" sz="900" kern="0" dirty="0">
                <a:solidFill>
                  <a:srgbClr val="646263"/>
                </a:solidFill>
                <a:cs typeface="Arial" panose="020B0604020202020204" pitchFamily="34" charset="0"/>
              </a:rPr>
              <a:t>, </a:t>
            </a:r>
            <a:r>
              <a:rPr lang="en-US" altLang="zh-CN" sz="900" kern="0" dirty="0" err="1">
                <a:solidFill>
                  <a:srgbClr val="646263"/>
                </a:solidFill>
                <a:cs typeface="Arial" panose="020B0604020202020204" pitchFamily="34" charset="0"/>
              </a:rPr>
              <a:t>FanJinzhen</a:t>
            </a:r>
            <a:r>
              <a:rPr lang="en-US" altLang="zh-CN" sz="900" kern="0" dirty="0">
                <a:solidFill>
                  <a:srgbClr val="646263"/>
                </a:solidFill>
                <a:cs typeface="Arial" panose="020B0604020202020204" pitchFamily="34" charset="0"/>
              </a:rPr>
              <a:t>, </a:t>
            </a:r>
            <a:r>
              <a:rPr lang="en-US" altLang="zh-CN" sz="900" kern="0" dirty="0" err="1">
                <a:solidFill>
                  <a:srgbClr val="646263"/>
                </a:solidFill>
                <a:cs typeface="Arial" panose="020B0604020202020204" pitchFamily="34" charset="0"/>
              </a:rPr>
              <a:t>WangZhaoyou</a:t>
            </a:r>
            <a:r>
              <a:rPr lang="en-US" altLang="zh-CN" sz="900" kern="0" dirty="0">
                <a:solidFill>
                  <a:srgbClr val="646263"/>
                </a:solidFill>
                <a:cs typeface="Arial" panose="020B0604020202020204" pitchFamily="34" charset="0"/>
              </a:rPr>
              <a:t>, </a:t>
            </a:r>
            <a:r>
              <a:rPr lang="en-US" altLang="zh-CN" sz="900" kern="0" dirty="0" err="1">
                <a:solidFill>
                  <a:srgbClr val="646263"/>
                </a:solidFill>
                <a:cs typeface="Arial" panose="020B0604020202020204" pitchFamily="34" charset="0"/>
              </a:rPr>
              <a:t>XueYiyang</a:t>
            </a:r>
            <a:endParaRPr lang="zh-CN" altLang="en-US" sz="900" kern="0" dirty="0">
              <a:solidFill>
                <a:srgbClr val="646263"/>
              </a:solidFill>
              <a:cs typeface="Arial" panose="020B0604020202020204" pitchFamily="34" charset="0"/>
            </a:endParaRPr>
          </a:p>
        </p:txBody>
      </p:sp>
      <p:sp>
        <p:nvSpPr>
          <p:cNvPr id="2" name="矩形: 圆角 1"/>
          <p:cNvSpPr/>
          <p:nvPr/>
        </p:nvSpPr>
        <p:spPr>
          <a:xfrm>
            <a:off x="6539230" y="3458210"/>
            <a:ext cx="2246630" cy="276225"/>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Software Engineering</a:t>
            </a:r>
          </a:p>
        </p:txBody>
      </p:sp>
      <p:sp>
        <p:nvSpPr>
          <p:cNvPr id="14" name="PA_矩形 8"/>
          <p:cNvSpPr/>
          <p:nvPr>
            <p:custDataLst>
              <p:tags r:id="rId1"/>
            </p:custDataLst>
          </p:nvPr>
        </p:nvSpPr>
        <p:spPr>
          <a:xfrm>
            <a:off x="2534920" y="1642110"/>
            <a:ext cx="6326505" cy="768350"/>
          </a:xfrm>
          <a:prstGeom prst="rect">
            <a:avLst/>
          </a:prstGeom>
        </p:spPr>
        <p:txBody>
          <a:bodyPr wrap="square">
            <a:spAutoFit/>
          </a:bodyPr>
          <a:lstStyle/>
          <a:p>
            <a:pPr lvl="0" algn="r" defTabSz="685800">
              <a:defRPr/>
            </a:pPr>
            <a:r>
              <a:rPr lang="en-US" altLang="zh-CN" sz="4400" b="1" kern="0">
                <a:solidFill>
                  <a:srgbClr val="4D4D4D"/>
                </a:solidFill>
                <a:latin typeface="+mj-lt"/>
                <a:ea typeface="微软雅黑" panose="020B0503020204020204" charset="-122"/>
              </a:rPr>
              <a:t>EmoGenius Crew</a:t>
            </a:r>
          </a:p>
        </p:txBody>
      </p:sp>
      <p:sp>
        <p:nvSpPr>
          <p:cNvPr id="16" name="PA_矩形 8"/>
          <p:cNvSpPr/>
          <p:nvPr>
            <p:custDataLst>
              <p:tags r:id="rId2"/>
            </p:custDataLst>
          </p:nvPr>
        </p:nvSpPr>
        <p:spPr>
          <a:xfrm>
            <a:off x="4789724" y="2406588"/>
            <a:ext cx="4040744" cy="337185"/>
          </a:xfrm>
          <a:prstGeom prst="rect">
            <a:avLst/>
          </a:prstGeom>
        </p:spPr>
        <p:txBody>
          <a:bodyPr wrap="square">
            <a:spAutoFit/>
          </a:bodyPr>
          <a:lstStyle/>
          <a:p>
            <a:pPr lvl="0" algn="dist" defTabSz="685800">
              <a:defRPr/>
            </a:pPr>
            <a:r>
              <a:rPr lang="en-US" altLang="zh-CN" sz="1600" kern="0">
                <a:solidFill>
                  <a:srgbClr val="4D4D4D"/>
                </a:solidFill>
                <a:latin typeface="+mj-lt"/>
                <a:ea typeface="微软雅黑" panose="020B0503020204020204" charset="-122"/>
              </a:rPr>
              <a:t>An Innovative Android Appication</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18" y="2248584"/>
            <a:ext cx="6499631" cy="646331"/>
          </a:xfrm>
          <a:prstGeom prst="rect">
            <a:avLst/>
          </a:prstGeom>
        </p:spPr>
        <p:txBody>
          <a:bodyPr wrap="square">
            <a:spAutoFit/>
          </a:bodyPr>
          <a:lstStyle/>
          <a:p>
            <a:pPr defTabSz="685800"/>
            <a:r>
              <a:rPr lang="en-US" altLang="zh-CN" sz="3600" b="1" kern="0" dirty="0">
                <a:solidFill>
                  <a:srgbClr val="4D4D4D"/>
                </a:solidFill>
                <a:latin typeface="+mj-lt"/>
                <a:ea typeface="微软雅黑" panose="020B0503020204020204" charset="-122"/>
              </a:rPr>
              <a:t>Specific requirements</a:t>
            </a:r>
          </a:p>
        </p:txBody>
      </p:sp>
      <p:sp>
        <p:nvSpPr>
          <p:cNvPr id="18" name="PA_矩形 8"/>
          <p:cNvSpPr/>
          <p:nvPr>
            <p:custDataLst>
              <p:tags r:id="rId2"/>
            </p:custDataLst>
          </p:nvPr>
        </p:nvSpPr>
        <p:spPr>
          <a:xfrm>
            <a:off x="353695" y="1325245"/>
            <a:ext cx="1428750" cy="922020"/>
          </a:xfrm>
          <a:prstGeom prst="rect">
            <a:avLst/>
          </a:prstGeom>
        </p:spPr>
        <p:txBody>
          <a:bodyPr wrap="square">
            <a:spAutoFit/>
          </a:bodyPr>
          <a:lstStyle/>
          <a:p>
            <a:pPr defTabSz="685800"/>
            <a:r>
              <a:rPr lang="en-US" altLang="zh-CN" sz="5400" b="1" kern="0">
                <a:solidFill>
                  <a:srgbClr val="4D4D4D"/>
                </a:solidFill>
                <a:latin typeface="+mj-lt"/>
                <a:ea typeface="微软雅黑" panose="020B0503020204020204" charset="-122"/>
              </a:rPr>
              <a:t>03</a:t>
            </a:r>
          </a:p>
        </p:txBody>
      </p:sp>
      <p:sp>
        <p:nvSpPr>
          <p:cNvPr id="19" name="矩形: 圆角 18"/>
          <p:cNvSpPr/>
          <p:nvPr/>
        </p:nvSpPr>
        <p:spPr>
          <a:xfrm>
            <a:off x="353869" y="3064384"/>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mj-lt"/>
              </a:rPr>
              <a:t>PART THREE</a:t>
            </a:r>
            <a:endParaRPr lang="zh-CN" altLang="en-US" sz="12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8"/>
          <p:cNvSpPr/>
          <p:nvPr>
            <p:custDataLst>
              <p:tags r:id="rId1"/>
            </p:custDataLst>
          </p:nvPr>
        </p:nvSpPr>
        <p:spPr>
          <a:xfrm>
            <a:off x="2906395" y="427990"/>
            <a:ext cx="3331210" cy="737235"/>
          </a:xfrm>
          <a:prstGeom prst="rect">
            <a:avLst/>
          </a:prstGeom>
        </p:spPr>
        <p:txBody>
          <a:bodyPr wrap="square">
            <a:noAutofit/>
          </a:bodyPr>
          <a:lstStyle/>
          <a:p>
            <a:pPr lvl="0" algn="ctr" defTabSz="685800">
              <a:defRPr/>
            </a:pPr>
            <a:r>
              <a:rPr lang="zh-CN" altLang="en-US" sz="3600" b="1" kern="0">
                <a:solidFill>
                  <a:srgbClr val="4D4D4D"/>
                </a:solidFill>
                <a:latin typeface="+mj-lt"/>
                <a:ea typeface="微软雅黑" panose="020B0503020204020204" charset="-122"/>
              </a:rPr>
              <a:t>Subdirectory</a:t>
            </a:r>
          </a:p>
        </p:txBody>
      </p:sp>
      <p:grpSp>
        <p:nvGrpSpPr>
          <p:cNvPr id="59" name="组合 58"/>
          <p:cNvGrpSpPr/>
          <p:nvPr/>
        </p:nvGrpSpPr>
        <p:grpSpPr>
          <a:xfrm>
            <a:off x="605155" y="1656080"/>
            <a:ext cx="6292215" cy="1379220"/>
            <a:chOff x="795" y="2978"/>
            <a:chExt cx="9909" cy="2172"/>
          </a:xfrm>
        </p:grpSpPr>
        <p:grpSp>
          <p:nvGrpSpPr>
            <p:cNvPr id="4" name="组合 3"/>
            <p:cNvGrpSpPr>
              <a:grpSpLocks noChangeAspect="1"/>
            </p:cNvGrpSpPr>
            <p:nvPr/>
          </p:nvGrpSpPr>
          <p:grpSpPr>
            <a:xfrm>
              <a:off x="1525" y="4004"/>
              <a:ext cx="9179" cy="566"/>
              <a:chOff x="4964058" y="1379548"/>
              <a:chExt cx="7134204" cy="440052"/>
            </a:xfrm>
          </p:grpSpPr>
          <p:sp>
            <p:nvSpPr>
              <p:cNvPr id="16" name="PA_矩形 8"/>
              <p:cNvSpPr/>
              <p:nvPr>
                <p:custDataLst>
                  <p:tags r:id="rId8"/>
                </p:custDataLst>
              </p:nvPr>
            </p:nvSpPr>
            <p:spPr>
              <a:xfrm>
                <a:off x="5211995" y="1379548"/>
                <a:ext cx="6886267" cy="440052"/>
              </a:xfrm>
              <a:prstGeom prst="rect">
                <a:avLst/>
              </a:prstGeom>
            </p:spPr>
            <p:txBody>
              <a:bodyPr wrap="square">
                <a:noAutofit/>
              </a:bodyPr>
              <a:lstStyle/>
              <a:p>
                <a:pPr defTabSz="914400">
                  <a:defRPr/>
                </a:pPr>
                <a:r>
                  <a:rPr lang="zh-CN" altLang="en-US" kern="0">
                    <a:solidFill>
                      <a:srgbClr val="4D4D4D"/>
                    </a:solidFill>
                    <a:latin typeface="+mj-lt"/>
                    <a:ea typeface="微软雅黑" panose="020B0503020204020204" charset="-122"/>
                    <a:sym typeface="+mn-ea"/>
                  </a:rPr>
                  <a:t>3.1.1 Login, registration and main interface </a:t>
                </a:r>
              </a:p>
            </p:txBody>
          </p:sp>
          <p:sp>
            <p:nvSpPr>
              <p:cNvPr id="25" name="椭圆 24"/>
              <p:cNvSpPr>
                <a:spLocks noChangeAspect="1"/>
              </p:cNvSpPr>
              <p:nvPr/>
            </p:nvSpPr>
            <p:spPr>
              <a:xfrm>
                <a:off x="4964058" y="1508804"/>
                <a:ext cx="193531" cy="193592"/>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21" name="组合 20"/>
            <p:cNvGrpSpPr>
              <a:grpSpLocks noChangeAspect="1"/>
            </p:cNvGrpSpPr>
            <p:nvPr/>
          </p:nvGrpSpPr>
          <p:grpSpPr>
            <a:xfrm>
              <a:off x="795" y="2978"/>
              <a:ext cx="7634" cy="721"/>
              <a:chOff x="4706216" y="1335427"/>
              <a:chExt cx="4847590" cy="457934"/>
            </a:xfrm>
          </p:grpSpPr>
          <p:sp>
            <p:nvSpPr>
              <p:cNvPr id="22" name="PA_矩形 8"/>
              <p:cNvSpPr/>
              <p:nvPr>
                <p:custDataLst>
                  <p:tags r:id="rId5"/>
                </p:custDataLst>
              </p:nvPr>
            </p:nvSpPr>
            <p:spPr>
              <a:xfrm>
                <a:off x="5211676" y="1379548"/>
                <a:ext cx="4342130" cy="368380"/>
              </a:xfrm>
              <a:prstGeom prst="rect">
                <a:avLst/>
              </a:prstGeom>
            </p:spPr>
            <p:txBody>
              <a:bodyPr wrap="square">
                <a:spAutoFit/>
              </a:bodyPr>
              <a:lstStyle/>
              <a:p>
                <a:pPr defTabSz="685800"/>
                <a:r>
                  <a:rPr lang="en-US" altLang="zh-CN" b="1" kern="0" dirty="0">
                    <a:solidFill>
                      <a:srgbClr val="4D4D4D"/>
                    </a:solidFill>
                    <a:latin typeface="+mj-lt"/>
                    <a:ea typeface="微软雅黑" panose="020B0503020204020204" charset="-122"/>
                    <a:sym typeface="+mn-ea"/>
                  </a:rPr>
                  <a:t>3.1 Class Diagram</a:t>
                </a:r>
                <a:endParaRPr lang="zh-CN" altLang="en-US" b="1" kern="0">
                  <a:solidFill>
                    <a:srgbClr val="4D4D4D"/>
                  </a:solidFill>
                  <a:latin typeface="+mj-lt"/>
                  <a:ea typeface="微软雅黑" panose="020B0503020204020204" charset="-122"/>
                  <a:sym typeface="+mn-ea"/>
                </a:endParaRPr>
              </a:p>
            </p:txBody>
          </p:sp>
          <p:grpSp>
            <p:nvGrpSpPr>
              <p:cNvPr id="23" name="组合 22"/>
              <p:cNvGrpSpPr/>
              <p:nvPr/>
            </p:nvGrpSpPr>
            <p:grpSpPr>
              <a:xfrm>
                <a:off x="4706216" y="1335427"/>
                <a:ext cx="467839" cy="457934"/>
                <a:chOff x="63991" y="1940118"/>
                <a:chExt cx="467839" cy="457934"/>
              </a:xfrm>
            </p:grpSpPr>
            <p:sp>
              <p:nvSpPr>
                <p:cNvPr id="27" name="椭圆 26"/>
                <p:cNvSpPr/>
                <p:nvPr>
                  <p:custDataLst>
                    <p:tags r:id="rId6"/>
                  </p:custDataLst>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PA_矩形 8"/>
                <p:cNvSpPr/>
                <p:nvPr>
                  <p:custDataLst>
                    <p:tags r:id="rId7"/>
                  </p:custDataLst>
                </p:nvPr>
              </p:nvSpPr>
              <p:spPr>
                <a:xfrm>
                  <a:off x="63991" y="1984419"/>
                  <a:ext cx="463645" cy="36838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3</a:t>
                  </a:r>
                </a:p>
              </p:txBody>
            </p:sp>
          </p:grpSp>
        </p:grpSp>
        <p:grpSp>
          <p:nvGrpSpPr>
            <p:cNvPr id="33" name="组合 32"/>
            <p:cNvGrpSpPr>
              <a:grpSpLocks noChangeAspect="1"/>
            </p:cNvGrpSpPr>
            <p:nvPr/>
          </p:nvGrpSpPr>
          <p:grpSpPr>
            <a:xfrm>
              <a:off x="1525" y="4570"/>
              <a:ext cx="6809" cy="580"/>
              <a:chOff x="4964058" y="1379548"/>
              <a:chExt cx="5292166" cy="450937"/>
            </a:xfrm>
          </p:grpSpPr>
          <p:sp>
            <p:nvSpPr>
              <p:cNvPr id="34" name="PA_矩形 8"/>
              <p:cNvSpPr/>
              <p:nvPr>
                <p:custDataLst>
                  <p:tags r:id="rId3"/>
                </p:custDataLst>
              </p:nvPr>
            </p:nvSpPr>
            <p:spPr>
              <a:xfrm>
                <a:off x="5211995" y="1379548"/>
                <a:ext cx="5044229" cy="450937"/>
              </a:xfrm>
              <a:prstGeom prst="rect">
                <a:avLst/>
              </a:prstGeom>
            </p:spPr>
            <p:txBody>
              <a:bodyPr wrap="square">
                <a:spAutoFit/>
              </a:bodyPr>
              <a:lstStyle/>
              <a:p>
                <a:pPr algn="l" defTabSz="914400">
                  <a:buClrTx/>
                  <a:buSzTx/>
                  <a:buFontTx/>
                  <a:defRPr/>
                </a:pPr>
                <a:r>
                  <a:rPr lang="zh-CN" altLang="en-US" kern="0">
                    <a:solidFill>
                      <a:srgbClr val="4D4D4D"/>
                    </a:solidFill>
                    <a:latin typeface="+mj-lt"/>
                    <a:ea typeface="微软雅黑" panose="020B0503020204020204" charset="-122"/>
                    <a:sym typeface="+mn-ea"/>
                  </a:rPr>
                  <a:t>3.1.2 Function </a:t>
                </a:r>
              </a:p>
            </p:txBody>
          </p:sp>
          <p:sp>
            <p:nvSpPr>
              <p:cNvPr id="35" name="椭圆 34"/>
              <p:cNvSpPr>
                <a:spLocks noChangeAspect="1"/>
              </p:cNvSpPr>
              <p:nvPr>
                <p:custDataLst>
                  <p:tags r:id="rId4"/>
                </p:custDataLst>
              </p:nvPr>
            </p:nvSpPr>
            <p:spPr>
              <a:xfrm>
                <a:off x="4964058" y="1508804"/>
                <a:ext cx="193531" cy="193592"/>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2" name="文本框 1"/>
          <p:cNvSpPr txBox="1"/>
          <p:nvPr/>
        </p:nvSpPr>
        <p:spPr>
          <a:xfrm>
            <a:off x="1271270" y="3035300"/>
            <a:ext cx="4572000" cy="368300"/>
          </a:xfrm>
          <a:prstGeom prst="rect">
            <a:avLst/>
          </a:prstGeom>
          <a:noFill/>
        </p:spPr>
        <p:txBody>
          <a:bodyPr wrap="square" rtlCol="0" anchor="t">
            <a:spAutoFit/>
          </a:bodyPr>
          <a:lstStyle/>
          <a:p>
            <a:pPr algn="l" defTabSz="914400">
              <a:buClrTx/>
              <a:buSzTx/>
              <a:buFontTx/>
              <a:defRPr/>
            </a:pPr>
            <a:r>
              <a:rPr lang="zh-CN" altLang="en-US" sz="1800" kern="0">
                <a:solidFill>
                  <a:srgbClr val="4D4D4D"/>
                </a:solidFill>
                <a:latin typeface="+mj-lt"/>
                <a:ea typeface="微软雅黑" panose="020B0503020204020204" charset="-122"/>
                <a:sym typeface="+mn-ea"/>
              </a:rPr>
              <a:t>3.1.3 Server</a:t>
            </a:r>
          </a:p>
        </p:txBody>
      </p:sp>
      <p:sp>
        <p:nvSpPr>
          <p:cNvPr id="3" name="椭圆 2"/>
          <p:cNvSpPr>
            <a:spLocks noChangeAspect="1"/>
          </p:cNvSpPr>
          <p:nvPr>
            <p:custDataLst>
              <p:tags r:id="rId2"/>
            </p:custDataLst>
          </p:nvPr>
        </p:nvSpPr>
        <p:spPr>
          <a:xfrm>
            <a:off x="1073150" y="3131979"/>
            <a:ext cx="158115" cy="158115"/>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6390" y="146685"/>
            <a:ext cx="7585075" cy="398780"/>
          </a:xfrm>
          <a:prstGeom prst="rect">
            <a:avLst/>
          </a:prstGeom>
        </p:spPr>
        <p:txBody>
          <a:bodyPr wrap="square">
            <a:spAutoFit/>
          </a:bodyPr>
          <a:lstStyle/>
          <a:p>
            <a:pPr defTabSz="914400">
              <a:defRPr/>
            </a:pPr>
            <a:r>
              <a:rPr lang="zh-CN" altLang="en-US" sz="2000" b="1" kern="0" spc="300">
                <a:solidFill>
                  <a:srgbClr val="4D4D4D"/>
                </a:solidFill>
                <a:latin typeface="+mj-lt"/>
                <a:ea typeface="微软雅黑" panose="020B0503020204020204" charset="-122"/>
                <a:cs typeface="Segoe UI Light" panose="020B0502040204020203" pitchFamily="34" charset="0"/>
              </a:rPr>
              <a:t>3.1.1 Login, registration and main interface </a:t>
            </a:r>
          </a:p>
        </p:txBody>
      </p:sp>
      <p:sp>
        <p:nvSpPr>
          <p:cNvPr id="3" name="文本框 2"/>
          <p:cNvSpPr txBox="1"/>
          <p:nvPr/>
        </p:nvSpPr>
        <p:spPr>
          <a:xfrm>
            <a:off x="324908" y="671838"/>
            <a:ext cx="8491644" cy="521970"/>
          </a:xfrm>
          <a:prstGeom prst="rect">
            <a:avLst/>
          </a:prstGeom>
          <a:noFill/>
        </p:spPr>
        <p:txBody>
          <a:bodyPr wrap="square" rtlCol="0">
            <a:spAutoFit/>
          </a:bodyPr>
          <a:lstStyle/>
          <a:p>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The project includes account registration, login, and a main interface with emotional diaries, forums, chatbots, and personal information.</a:t>
            </a:r>
          </a:p>
        </p:txBody>
      </p:sp>
      <p:pic>
        <p:nvPicPr>
          <p:cNvPr id="11" name="图片 10" descr="图示&#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2567" y="1321334"/>
            <a:ext cx="1709950" cy="1774073"/>
          </a:xfrm>
          <a:prstGeom prst="rect">
            <a:avLst/>
          </a:prstGeom>
        </p:spPr>
      </p:pic>
      <p:pic>
        <p:nvPicPr>
          <p:cNvPr id="8" name="图片 4"/>
          <p:cNvPicPr>
            <a:picLocks noChangeAspect="1"/>
          </p:cNvPicPr>
          <p:nvPr>
            <p:custDataLst>
              <p:tags r:id="rId1"/>
            </p:custDataLst>
          </p:nvPr>
        </p:nvPicPr>
        <p:blipFill>
          <a:blip r:embed="rId6">
            <a:clrChange>
              <a:clrFrom>
                <a:srgbClr val="FFFFFF">
                  <a:alpha val="100000"/>
                </a:srgbClr>
              </a:clrFrom>
              <a:clrTo>
                <a:srgbClr val="FFFFFF">
                  <a:alpha val="100000"/>
                  <a:alpha val="0"/>
                </a:srgbClr>
              </a:clrTo>
            </a:clrChange>
          </a:blip>
          <a:stretch>
            <a:fillRect/>
          </a:stretch>
        </p:blipFill>
        <p:spPr>
          <a:xfrm>
            <a:off x="324803" y="1421130"/>
            <a:ext cx="1430655" cy="720090"/>
          </a:xfrm>
          <a:prstGeom prst="rect">
            <a:avLst/>
          </a:prstGeom>
          <a:noFill/>
          <a:ln>
            <a:noFill/>
          </a:ln>
        </p:spPr>
      </p:pic>
      <p:pic>
        <p:nvPicPr>
          <p:cNvPr id="9" name="图片 3"/>
          <p:cNvPicPr>
            <a:picLocks noChangeAspect="1"/>
          </p:cNvPicPr>
          <p:nvPr>
            <p:custDataLst>
              <p:tags r:id="rId2"/>
            </p:custDataLst>
          </p:nvPr>
        </p:nvPicPr>
        <p:blipFill>
          <a:blip r:embed="rId7">
            <a:clrChange>
              <a:clrFrom>
                <a:srgbClr val="FFFFFF">
                  <a:alpha val="100000"/>
                </a:srgbClr>
              </a:clrFrom>
              <a:clrTo>
                <a:srgbClr val="FFFFFF">
                  <a:alpha val="100000"/>
                  <a:alpha val="0"/>
                </a:srgbClr>
              </a:clrTo>
            </a:clrChange>
          </a:blip>
          <a:stretch>
            <a:fillRect/>
          </a:stretch>
        </p:blipFill>
        <p:spPr>
          <a:xfrm>
            <a:off x="1761490" y="1321435"/>
            <a:ext cx="7170420" cy="3282950"/>
          </a:xfrm>
          <a:prstGeom prst="rect">
            <a:avLst/>
          </a:prstGeom>
          <a:noFill/>
          <a:ln>
            <a:noFill/>
          </a:ln>
        </p:spPr>
      </p:pic>
      <p:pic>
        <p:nvPicPr>
          <p:cNvPr id="10" name="图片 5"/>
          <p:cNvPicPr>
            <a:picLocks noChangeAspect="1"/>
          </p:cNvPicPr>
          <p:nvPr>
            <p:custDataLst>
              <p:tags r:id="rId3"/>
            </p:custDataLst>
          </p:nvPr>
        </p:nvPicPr>
        <p:blipFill>
          <a:blip r:embed="rId8">
            <a:clrChange>
              <a:clrFrom>
                <a:srgbClr val="FFFFFF">
                  <a:alpha val="100000"/>
                </a:srgbClr>
              </a:clrFrom>
              <a:clrTo>
                <a:srgbClr val="FFFFFF">
                  <a:alpha val="100000"/>
                  <a:alpha val="0"/>
                </a:srgbClr>
              </a:clrTo>
            </a:clrChange>
          </a:blip>
          <a:stretch>
            <a:fillRect/>
          </a:stretch>
        </p:blipFill>
        <p:spPr>
          <a:xfrm>
            <a:off x="142875" y="3095625"/>
            <a:ext cx="1667510" cy="14401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6390" y="152400"/>
            <a:ext cx="7456170" cy="398780"/>
          </a:xfrm>
          <a:prstGeom prst="rect">
            <a:avLst/>
          </a:prstGeom>
        </p:spPr>
        <p:txBody>
          <a:bodyPr wrap="square">
            <a:spAutoFit/>
          </a:bodyPr>
          <a:lstStyle/>
          <a:p>
            <a:pPr defTabSz="914400">
              <a:defRPr/>
            </a:pPr>
            <a:r>
              <a:rPr lang="zh-CN" altLang="en-US" sz="2000" b="1" kern="0" spc="300">
                <a:solidFill>
                  <a:srgbClr val="4D4D4D"/>
                </a:solidFill>
                <a:latin typeface="+mj-lt"/>
                <a:ea typeface="微软雅黑" panose="020B0503020204020204" charset="-122"/>
                <a:cs typeface="Segoe UI Light" panose="020B0502040204020203" pitchFamily="34" charset="0"/>
              </a:rPr>
              <a:t>3.1.2.1 Function - Emotional diary </a:t>
            </a:r>
            <a:r>
              <a:rPr lang="zh-CN" altLang="en-US" sz="2000" kern="0">
                <a:solidFill>
                  <a:srgbClr val="4D4D4D"/>
                </a:solidFill>
                <a:latin typeface="+mj-lt"/>
                <a:ea typeface="微软雅黑" panose="020B0503020204020204" charset="-122"/>
              </a:rPr>
              <a:t> </a:t>
            </a:r>
            <a:endParaRPr lang="en-US" altLang="zh-CN" sz="1400" b="1" kern="0" dirty="0">
              <a:solidFill>
                <a:schemeClr val="tx1">
                  <a:lumMod val="75000"/>
                  <a:lumOff val="25000"/>
                </a:schemeClr>
              </a:solidFill>
              <a:latin typeface="+mn-ea"/>
              <a:cs typeface="Arial" panose="020B0604020202020204" pitchFamily="34" charset="0"/>
            </a:endParaRPr>
          </a:p>
        </p:txBody>
      </p:sp>
      <p:sp>
        <p:nvSpPr>
          <p:cNvPr id="3" name="文本框 2"/>
          <p:cNvSpPr txBox="1"/>
          <p:nvPr/>
        </p:nvSpPr>
        <p:spPr>
          <a:xfrm>
            <a:off x="326178" y="551054"/>
            <a:ext cx="8491644" cy="953135"/>
          </a:xfrm>
          <a:prstGeom prst="rect">
            <a:avLst/>
          </a:prstGeom>
          <a:noFill/>
        </p:spPr>
        <p:txBody>
          <a:bodyPr wrap="square" rtlCol="0">
            <a:spAutoFit/>
          </a:bodyPr>
          <a:lstStyle/>
          <a:p>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The emotional diary function realizes the basic writing of the text, historical viewing, and voice record function. Through the MQTTUTIL tools, users can upload the diary content to the server and process the return response. Use the Audioutil and Wavutil class to achieve recording and playback functions.</a:t>
            </a:r>
          </a:p>
        </p:txBody>
      </p:sp>
      <p:pic>
        <p:nvPicPr>
          <p:cNvPr id="6" name="图片 5" descr="图形用户界面&#10;&#10;低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18" y="3099268"/>
            <a:ext cx="2602732" cy="1896703"/>
          </a:xfrm>
          <a:prstGeom prst="rect">
            <a:avLst/>
          </a:prstGeom>
        </p:spPr>
      </p:pic>
      <p:pic>
        <p:nvPicPr>
          <p:cNvPr id="27" name="图片 7"/>
          <p:cNvPicPr>
            <a:picLocks noChangeAspect="1"/>
          </p:cNvPicPr>
          <p:nvPr>
            <p:custDataLst>
              <p:tags r:id="rId1"/>
            </p:custDataLst>
          </p:nvPr>
        </p:nvPicPr>
        <p:blipFill>
          <a:blip r:embed="rId4">
            <a:clrChange>
              <a:clrFrom>
                <a:srgbClr val="FFFFFF">
                  <a:alpha val="100000"/>
                </a:srgbClr>
              </a:clrFrom>
              <a:clrTo>
                <a:srgbClr val="FFFFFF">
                  <a:alpha val="100000"/>
                  <a:alpha val="0"/>
                </a:srgbClr>
              </a:clrTo>
            </a:clrChange>
          </a:blip>
          <a:stretch>
            <a:fillRect/>
          </a:stretch>
        </p:blipFill>
        <p:spPr>
          <a:xfrm>
            <a:off x="3721100" y="919480"/>
            <a:ext cx="3807460" cy="44780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形用户界面, 应用程序&#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6739" y="3757634"/>
            <a:ext cx="950784" cy="1238762"/>
          </a:xfrm>
          <a:prstGeom prst="rect">
            <a:avLst/>
          </a:prstGeom>
        </p:spPr>
      </p:pic>
      <p:sp>
        <p:nvSpPr>
          <p:cNvPr id="47" name="矩形 46"/>
          <p:cNvSpPr/>
          <p:nvPr/>
        </p:nvSpPr>
        <p:spPr>
          <a:xfrm>
            <a:off x="83185" y="87630"/>
            <a:ext cx="5225415" cy="398780"/>
          </a:xfrm>
          <a:prstGeom prst="rect">
            <a:avLst/>
          </a:prstGeom>
        </p:spPr>
        <p:txBody>
          <a:bodyPr wrap="square">
            <a:spAutoFit/>
          </a:bodyPr>
          <a:lstStyle/>
          <a:p>
            <a:pPr defTabSz="914400">
              <a:defRPr/>
            </a:pPr>
            <a:r>
              <a:rPr lang="zh-CN" altLang="en-US" sz="2000" b="1" kern="0" spc="300">
                <a:solidFill>
                  <a:srgbClr val="4D4D4D"/>
                </a:solidFill>
                <a:latin typeface="+mj-lt"/>
                <a:ea typeface="微软雅黑" panose="020B0503020204020204" charset="-122"/>
                <a:cs typeface="Segoe UI Light" panose="020B0502040204020203" pitchFamily="34" charset="0"/>
              </a:rPr>
              <a:t>3.1.2.2 </a:t>
            </a:r>
            <a:r>
              <a:rPr lang="zh-CN" altLang="en-US" sz="2000" b="1" kern="0" spc="300">
                <a:solidFill>
                  <a:srgbClr val="4D4D4D"/>
                </a:solidFill>
                <a:latin typeface="+mj-lt"/>
                <a:ea typeface="微软雅黑" panose="020B0503020204020204" charset="-122"/>
                <a:cs typeface="Segoe UI Light" panose="020B0502040204020203" pitchFamily="34" charset="0"/>
                <a:sym typeface="+mn-ea"/>
              </a:rPr>
              <a:t>Function - </a:t>
            </a:r>
            <a:r>
              <a:rPr lang="zh-CN" altLang="en-US" sz="2000" b="1" kern="0" spc="300">
                <a:solidFill>
                  <a:srgbClr val="4D4D4D"/>
                </a:solidFill>
                <a:latin typeface="+mj-lt"/>
                <a:ea typeface="微软雅黑" panose="020B0503020204020204" charset="-122"/>
                <a:cs typeface="Segoe UI Light" panose="020B0502040204020203" pitchFamily="34" charset="0"/>
              </a:rPr>
              <a:t>Forum</a:t>
            </a:r>
          </a:p>
        </p:txBody>
      </p:sp>
      <p:sp>
        <p:nvSpPr>
          <p:cNvPr id="3" name="文本框 2"/>
          <p:cNvSpPr txBox="1"/>
          <p:nvPr/>
        </p:nvSpPr>
        <p:spPr>
          <a:xfrm>
            <a:off x="611505" y="1019810"/>
            <a:ext cx="3045460" cy="3065145"/>
          </a:xfrm>
          <a:prstGeom prst="rect">
            <a:avLst/>
          </a:prstGeom>
          <a:noFill/>
        </p:spPr>
        <p:txBody>
          <a:bodyPr wrap="square" rtlCol="0">
            <a:noAutofit/>
          </a:bodyPr>
          <a:lstStyle/>
          <a:p>
            <a:pPr algn="just">
              <a:lnSpc>
                <a:spcPct val="150000"/>
              </a:lnSpc>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The forum feature consists of six activity classes and multiple auxiliary classes. It aims to provide higher quality user services by utilizing auxiliary tools such as the RichEditorUtil rich text editor and the FMOD audio morpher.</a:t>
            </a:r>
          </a:p>
        </p:txBody>
      </p:sp>
      <p:pic>
        <p:nvPicPr>
          <p:cNvPr id="2" name="图片 1" descr="类图2论坛_00"/>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4234248" y="147103"/>
            <a:ext cx="4097438" cy="4849293"/>
          </a:xfrm>
          <a:prstGeom prst="rect">
            <a:avLst/>
          </a:prstGeom>
        </p:spPr>
      </p:pic>
      <p:pic>
        <p:nvPicPr>
          <p:cNvPr id="6" name="图片 5" descr="图片包含 文本&#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5387" y="3703899"/>
            <a:ext cx="928164" cy="14396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6390" y="152400"/>
            <a:ext cx="5186680" cy="398780"/>
          </a:xfrm>
          <a:prstGeom prst="rect">
            <a:avLst/>
          </a:prstGeom>
        </p:spPr>
        <p:txBody>
          <a:bodyPr wrap="square">
            <a:spAutoFit/>
          </a:bodyPr>
          <a:lstStyle/>
          <a:p>
            <a:pPr algn="l" defTabSz="914400">
              <a:buClrTx/>
              <a:buSzTx/>
              <a:buFontTx/>
              <a:defRPr/>
            </a:pPr>
            <a:r>
              <a:rPr lang="zh-CN" altLang="en-US" sz="2000" b="1" kern="0" spc="300">
                <a:solidFill>
                  <a:srgbClr val="4D4D4D"/>
                </a:solidFill>
                <a:latin typeface="+mj-lt"/>
                <a:ea typeface="微软雅黑" panose="020B0503020204020204" charset="-122"/>
                <a:cs typeface="Segoe UI Light" panose="020B0502040204020203" pitchFamily="34" charset="0"/>
              </a:rPr>
              <a:t>3.1.2.3 Function - Robot</a:t>
            </a:r>
          </a:p>
        </p:txBody>
      </p:sp>
      <p:pic>
        <p:nvPicPr>
          <p:cNvPr id="2" name="图片 1" descr="类图1_00(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731625" y="562052"/>
            <a:ext cx="5981419" cy="4210404"/>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990" y="695960"/>
            <a:ext cx="1884045" cy="40767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6178" y="152472"/>
            <a:ext cx="3690237" cy="398780"/>
          </a:xfrm>
          <a:prstGeom prst="rect">
            <a:avLst/>
          </a:prstGeom>
        </p:spPr>
        <p:txBody>
          <a:bodyPr wrap="square">
            <a:spAutoFit/>
          </a:bodyPr>
          <a:lstStyle/>
          <a:p>
            <a:pPr algn="l" defTabSz="914400">
              <a:buClrTx/>
              <a:buSzTx/>
              <a:buFontTx/>
              <a:defRPr/>
            </a:pPr>
            <a:r>
              <a:rPr lang="zh-CN" altLang="en-US" sz="2000" b="1" kern="0" spc="300">
                <a:solidFill>
                  <a:srgbClr val="4D4D4D"/>
                </a:solidFill>
                <a:latin typeface="+mj-lt"/>
                <a:ea typeface="微软雅黑" panose="020B0503020204020204" charset="-122"/>
                <a:cs typeface="Segoe UI Light" panose="020B0502040204020203" pitchFamily="34" charset="0"/>
              </a:rPr>
              <a:t>3.1.3 Server</a:t>
            </a:r>
          </a:p>
        </p:txBody>
      </p:sp>
      <p:pic>
        <p:nvPicPr>
          <p:cNvPr id="3" name="图片 2" descr="类图2_00"/>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532434" y="724283"/>
            <a:ext cx="6268973" cy="3457070"/>
          </a:xfrm>
          <a:prstGeom prst="rect">
            <a:avLst/>
          </a:prstGeom>
        </p:spPr>
      </p:pic>
      <p:pic>
        <p:nvPicPr>
          <p:cNvPr id="5" name="图片 4" descr="图片包含 图形用户界面&#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786" y="2595549"/>
            <a:ext cx="3599907" cy="25555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8"/>
          <p:cNvSpPr/>
          <p:nvPr>
            <p:custDataLst>
              <p:tags r:id="rId1"/>
            </p:custDataLst>
          </p:nvPr>
        </p:nvSpPr>
        <p:spPr>
          <a:xfrm>
            <a:off x="2906395" y="427990"/>
            <a:ext cx="3331210" cy="737235"/>
          </a:xfrm>
          <a:prstGeom prst="rect">
            <a:avLst/>
          </a:prstGeom>
        </p:spPr>
        <p:txBody>
          <a:bodyPr wrap="square">
            <a:noAutofit/>
          </a:bodyPr>
          <a:lstStyle/>
          <a:p>
            <a:pPr lvl="0" algn="ctr" defTabSz="685800">
              <a:defRPr/>
            </a:pPr>
            <a:r>
              <a:rPr lang="zh-CN" altLang="en-US" sz="3600" b="1" kern="0">
                <a:solidFill>
                  <a:srgbClr val="4D4D4D"/>
                </a:solidFill>
                <a:latin typeface="+mj-lt"/>
                <a:ea typeface="微软雅黑" panose="020B0503020204020204" charset="-122"/>
              </a:rPr>
              <a:t>Subdirectory</a:t>
            </a:r>
          </a:p>
        </p:txBody>
      </p:sp>
      <p:grpSp>
        <p:nvGrpSpPr>
          <p:cNvPr id="59" name="组合 58"/>
          <p:cNvGrpSpPr/>
          <p:nvPr/>
        </p:nvGrpSpPr>
        <p:grpSpPr>
          <a:xfrm>
            <a:off x="605155" y="1656080"/>
            <a:ext cx="6292215" cy="1379220"/>
            <a:chOff x="795" y="2978"/>
            <a:chExt cx="9909" cy="2172"/>
          </a:xfrm>
        </p:grpSpPr>
        <p:grpSp>
          <p:nvGrpSpPr>
            <p:cNvPr id="4" name="组合 3"/>
            <p:cNvGrpSpPr>
              <a:grpSpLocks noChangeAspect="1"/>
            </p:cNvGrpSpPr>
            <p:nvPr/>
          </p:nvGrpSpPr>
          <p:grpSpPr>
            <a:xfrm>
              <a:off x="1525" y="4004"/>
              <a:ext cx="9179" cy="566"/>
              <a:chOff x="4964058" y="1379548"/>
              <a:chExt cx="7134204" cy="440052"/>
            </a:xfrm>
          </p:grpSpPr>
          <p:sp>
            <p:nvSpPr>
              <p:cNvPr id="16" name="PA_矩形 8"/>
              <p:cNvSpPr/>
              <p:nvPr>
                <p:custDataLst>
                  <p:tags r:id="rId7"/>
                </p:custDataLst>
              </p:nvPr>
            </p:nvSpPr>
            <p:spPr>
              <a:xfrm>
                <a:off x="5211995" y="1379548"/>
                <a:ext cx="6886267" cy="440052"/>
              </a:xfrm>
              <a:prstGeom prst="rect">
                <a:avLst/>
              </a:prstGeom>
            </p:spPr>
            <p:txBody>
              <a:bodyPr wrap="square">
                <a:noAutofit/>
              </a:bodyPr>
              <a:lstStyle/>
              <a:p>
                <a:pPr algn="l" defTabSz="914400">
                  <a:buClrTx/>
                  <a:buSzTx/>
                  <a:buFontTx/>
                  <a:defRPr/>
                </a:pPr>
                <a:r>
                  <a:rPr lang="zh-CN" altLang="en-US" kern="0">
                    <a:solidFill>
                      <a:srgbClr val="4D4D4D"/>
                    </a:solidFill>
                    <a:latin typeface="+mj-lt"/>
                    <a:ea typeface="微软雅黑" panose="020B0503020204020204" charset="-122"/>
                    <a:sym typeface="+mn-ea"/>
                  </a:rPr>
                  <a:t>3.2.1 Availability</a:t>
                </a:r>
              </a:p>
            </p:txBody>
          </p:sp>
          <p:sp>
            <p:nvSpPr>
              <p:cNvPr id="25" name="椭圆 24"/>
              <p:cNvSpPr>
                <a:spLocks noChangeAspect="1"/>
              </p:cNvSpPr>
              <p:nvPr/>
            </p:nvSpPr>
            <p:spPr>
              <a:xfrm>
                <a:off x="4964058" y="1508804"/>
                <a:ext cx="193531" cy="193592"/>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21" name="组合 20"/>
            <p:cNvGrpSpPr>
              <a:grpSpLocks noChangeAspect="1"/>
            </p:cNvGrpSpPr>
            <p:nvPr/>
          </p:nvGrpSpPr>
          <p:grpSpPr>
            <a:xfrm>
              <a:off x="795" y="2978"/>
              <a:ext cx="7634" cy="721"/>
              <a:chOff x="4706216" y="1335427"/>
              <a:chExt cx="4847590" cy="457934"/>
            </a:xfrm>
          </p:grpSpPr>
          <p:sp>
            <p:nvSpPr>
              <p:cNvPr id="22" name="PA_矩形 8"/>
              <p:cNvSpPr/>
              <p:nvPr>
                <p:custDataLst>
                  <p:tags r:id="rId4"/>
                </p:custDataLst>
              </p:nvPr>
            </p:nvSpPr>
            <p:spPr>
              <a:xfrm>
                <a:off x="5211676" y="1379548"/>
                <a:ext cx="4342130" cy="368380"/>
              </a:xfrm>
              <a:prstGeom prst="rect">
                <a:avLst/>
              </a:prstGeom>
            </p:spPr>
            <p:txBody>
              <a:bodyPr wrap="square">
                <a:spAutoFit/>
              </a:bodyPr>
              <a:lstStyle/>
              <a:p>
                <a:pPr defTabSz="685800"/>
                <a:r>
                  <a:rPr lang="en-US" altLang="zh-CN" b="1" kern="0" dirty="0">
                    <a:solidFill>
                      <a:srgbClr val="4D4D4D"/>
                    </a:solidFill>
                    <a:latin typeface="+mj-lt"/>
                    <a:ea typeface="微软雅黑" panose="020B0503020204020204" charset="-122"/>
                    <a:sym typeface="+mn-ea"/>
                  </a:rPr>
                  <a:t>3.2 Properties</a:t>
                </a:r>
                <a:endParaRPr lang="zh-CN" altLang="en-US" b="1" kern="0">
                  <a:solidFill>
                    <a:srgbClr val="4D4D4D"/>
                  </a:solidFill>
                  <a:latin typeface="+mj-lt"/>
                  <a:ea typeface="微软雅黑" panose="020B0503020204020204" charset="-122"/>
                  <a:sym typeface="+mn-ea"/>
                </a:endParaRPr>
              </a:p>
            </p:txBody>
          </p:sp>
          <p:grpSp>
            <p:nvGrpSpPr>
              <p:cNvPr id="23" name="组合 22"/>
              <p:cNvGrpSpPr/>
              <p:nvPr/>
            </p:nvGrpSpPr>
            <p:grpSpPr>
              <a:xfrm>
                <a:off x="4706216" y="1335427"/>
                <a:ext cx="467839" cy="457934"/>
                <a:chOff x="63991" y="1940118"/>
                <a:chExt cx="467839" cy="457934"/>
              </a:xfrm>
            </p:grpSpPr>
            <p:sp>
              <p:nvSpPr>
                <p:cNvPr id="27" name="椭圆 26"/>
                <p:cNvSpPr/>
                <p:nvPr>
                  <p:custDataLst>
                    <p:tags r:id="rId5"/>
                  </p:custDataLst>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PA_矩形 8"/>
                <p:cNvSpPr/>
                <p:nvPr>
                  <p:custDataLst>
                    <p:tags r:id="rId6"/>
                  </p:custDataLst>
                </p:nvPr>
              </p:nvSpPr>
              <p:spPr>
                <a:xfrm>
                  <a:off x="63991" y="1984419"/>
                  <a:ext cx="463645" cy="36838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3</a:t>
                  </a:r>
                </a:p>
              </p:txBody>
            </p:sp>
          </p:grpSp>
        </p:grpSp>
        <p:grpSp>
          <p:nvGrpSpPr>
            <p:cNvPr id="33" name="组合 32"/>
            <p:cNvGrpSpPr>
              <a:grpSpLocks noChangeAspect="1"/>
            </p:cNvGrpSpPr>
            <p:nvPr/>
          </p:nvGrpSpPr>
          <p:grpSpPr>
            <a:xfrm>
              <a:off x="1525" y="4570"/>
              <a:ext cx="6809" cy="580"/>
              <a:chOff x="4964058" y="1379548"/>
              <a:chExt cx="5292166" cy="450937"/>
            </a:xfrm>
          </p:grpSpPr>
          <p:sp>
            <p:nvSpPr>
              <p:cNvPr id="34" name="PA_矩形 8"/>
              <p:cNvSpPr/>
              <p:nvPr>
                <p:custDataLst>
                  <p:tags r:id="rId2"/>
                </p:custDataLst>
              </p:nvPr>
            </p:nvSpPr>
            <p:spPr>
              <a:xfrm>
                <a:off x="5211995" y="1379548"/>
                <a:ext cx="5044229" cy="450937"/>
              </a:xfrm>
              <a:prstGeom prst="rect">
                <a:avLst/>
              </a:prstGeom>
            </p:spPr>
            <p:txBody>
              <a:bodyPr wrap="square">
                <a:spAutoFit/>
              </a:bodyPr>
              <a:lstStyle/>
              <a:p>
                <a:pPr algn="l" defTabSz="914400">
                  <a:buClrTx/>
                  <a:buSzTx/>
                  <a:buFontTx/>
                  <a:defRPr/>
                </a:pPr>
                <a:r>
                  <a:rPr lang="zh-CN" altLang="en-US" kern="0">
                    <a:solidFill>
                      <a:srgbClr val="4D4D4D"/>
                    </a:solidFill>
                    <a:latin typeface="+mj-lt"/>
                    <a:ea typeface="微软雅黑" panose="020B0503020204020204" charset="-122"/>
                    <a:sym typeface="+mn-ea"/>
                  </a:rPr>
                  <a:t>3.2.2 Security</a:t>
                </a:r>
              </a:p>
            </p:txBody>
          </p:sp>
          <p:sp>
            <p:nvSpPr>
              <p:cNvPr id="35" name="椭圆 34"/>
              <p:cNvSpPr>
                <a:spLocks noChangeAspect="1"/>
              </p:cNvSpPr>
              <p:nvPr>
                <p:custDataLst>
                  <p:tags r:id="rId3"/>
                </p:custDataLst>
              </p:nvPr>
            </p:nvSpPr>
            <p:spPr>
              <a:xfrm>
                <a:off x="4964058" y="1508804"/>
                <a:ext cx="193531" cy="193592"/>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26178" y="212481"/>
            <a:ext cx="3690237" cy="398780"/>
          </a:xfrm>
          <a:prstGeom prst="rect">
            <a:avLst/>
          </a:prstGeom>
        </p:spPr>
        <p:txBody>
          <a:bodyPr wrap="square">
            <a:spAutoFit/>
          </a:bodyPr>
          <a:lstStyle/>
          <a:p>
            <a:pPr defTabSz="914400">
              <a:defRPr/>
            </a:pPr>
            <a:r>
              <a:rPr lang="zh-CN" altLang="en-US" sz="2000" b="1" kern="0" spc="300" dirty="0">
                <a:solidFill>
                  <a:srgbClr val="4D4D4D"/>
                </a:solidFill>
                <a:latin typeface="+mj-lt"/>
                <a:ea typeface="微软雅黑" panose="020B0503020204020204" charset="-122"/>
                <a:cs typeface="Segoe UI Light" panose="020B0502040204020203" pitchFamily="34" charset="0"/>
              </a:rPr>
              <a:t>3.2.1 Availability</a:t>
            </a:r>
          </a:p>
        </p:txBody>
      </p:sp>
      <p:sp>
        <p:nvSpPr>
          <p:cNvPr id="3" name="文本框 2"/>
          <p:cNvSpPr txBox="1"/>
          <p:nvPr/>
        </p:nvSpPr>
        <p:spPr>
          <a:xfrm>
            <a:off x="326178" y="716923"/>
            <a:ext cx="8491644" cy="645160"/>
          </a:xfrm>
          <a:prstGeom prst="rect">
            <a:avLst/>
          </a:prstGeom>
          <a:noFill/>
        </p:spPr>
        <p:txBody>
          <a:bodyPr wrap="square" rtlCol="0">
            <a:spAutoFit/>
          </a:bodyPr>
          <a:lstStyle/>
          <a:p>
            <a:r>
              <a:rPr lang="zh-CN" altLang="en-US" sz="1800" dirty="0"/>
              <a:t>The project includes account registration, login, and a main interface with emotional diaries, forums, chatbots, and personal information.</a:t>
            </a:r>
          </a:p>
        </p:txBody>
      </p:sp>
      <p:grpSp>
        <p:nvGrpSpPr>
          <p:cNvPr id="4" name="组合 3"/>
          <p:cNvGrpSpPr/>
          <p:nvPr/>
        </p:nvGrpSpPr>
        <p:grpSpPr>
          <a:xfrm>
            <a:off x="-20270" y="1362229"/>
            <a:ext cx="9255949" cy="3146993"/>
            <a:chOff x="-20270" y="1362229"/>
            <a:chExt cx="9255949" cy="3146993"/>
          </a:xfrm>
        </p:grpSpPr>
        <p:sp>
          <p:nvSpPr>
            <p:cNvPr id="5" name="Freeform 5"/>
            <p:cNvSpPr/>
            <p:nvPr/>
          </p:nvSpPr>
          <p:spPr bwMode="auto">
            <a:xfrm>
              <a:off x="3836063" y="1364587"/>
              <a:ext cx="1471873" cy="1709420"/>
            </a:xfrm>
            <a:custGeom>
              <a:avLst/>
              <a:gdLst>
                <a:gd name="T0" fmla="*/ 2590 w 2590"/>
                <a:gd name="T1" fmla="*/ 2254 h 3008"/>
                <a:gd name="T2" fmla="*/ 2590 w 2590"/>
                <a:gd name="T3" fmla="*/ 750 h 3008"/>
                <a:gd name="T4" fmla="*/ 1286 w 2590"/>
                <a:gd name="T5" fmla="*/ 0 h 3008"/>
                <a:gd name="T6" fmla="*/ 0 w 2590"/>
                <a:gd name="T7" fmla="*/ 760 h 3008"/>
                <a:gd name="T8" fmla="*/ 0 w 2590"/>
                <a:gd name="T9" fmla="*/ 2264 h 3008"/>
                <a:gd name="T10" fmla="*/ 1286 w 2590"/>
                <a:gd name="T11" fmla="*/ 3008 h 3008"/>
                <a:gd name="T12" fmla="*/ 2590 w 2590"/>
                <a:gd name="T13" fmla="*/ 2254 h 3008"/>
              </a:gdLst>
              <a:ahLst/>
              <a:cxnLst>
                <a:cxn ang="0">
                  <a:pos x="T0" y="T1"/>
                </a:cxn>
                <a:cxn ang="0">
                  <a:pos x="T2" y="T3"/>
                </a:cxn>
                <a:cxn ang="0">
                  <a:pos x="T4" y="T5"/>
                </a:cxn>
                <a:cxn ang="0">
                  <a:pos x="T6" y="T7"/>
                </a:cxn>
                <a:cxn ang="0">
                  <a:pos x="T8" y="T9"/>
                </a:cxn>
                <a:cxn ang="0">
                  <a:pos x="T10" y="T11"/>
                </a:cxn>
                <a:cxn ang="0">
                  <a:pos x="T12" y="T13"/>
                </a:cxn>
              </a:cxnLst>
              <a:rect l="0" t="0" r="r" b="b"/>
              <a:pathLst>
                <a:path w="2590" h="3008">
                  <a:moveTo>
                    <a:pt x="2590" y="2254"/>
                  </a:moveTo>
                  <a:lnTo>
                    <a:pt x="2590" y="750"/>
                  </a:lnTo>
                  <a:lnTo>
                    <a:pt x="1286" y="0"/>
                  </a:lnTo>
                  <a:lnTo>
                    <a:pt x="0" y="760"/>
                  </a:lnTo>
                  <a:lnTo>
                    <a:pt x="0" y="2264"/>
                  </a:lnTo>
                  <a:lnTo>
                    <a:pt x="1286" y="3008"/>
                  </a:lnTo>
                  <a:lnTo>
                    <a:pt x="2590" y="2254"/>
                  </a:lnTo>
                  <a:close/>
                </a:path>
              </a:pathLst>
            </a:custGeom>
            <a:solidFill>
              <a:schemeClr val="accent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p>
          </p:txBody>
        </p:sp>
        <p:sp>
          <p:nvSpPr>
            <p:cNvPr id="6" name="Freeform 5"/>
            <p:cNvSpPr/>
            <p:nvPr/>
          </p:nvSpPr>
          <p:spPr bwMode="auto">
            <a:xfrm>
              <a:off x="3018309" y="2799802"/>
              <a:ext cx="1471873" cy="1709420"/>
            </a:xfrm>
            <a:custGeom>
              <a:avLst/>
              <a:gdLst>
                <a:gd name="T0" fmla="*/ 2590 w 2590"/>
                <a:gd name="T1" fmla="*/ 2254 h 3008"/>
                <a:gd name="T2" fmla="*/ 2590 w 2590"/>
                <a:gd name="T3" fmla="*/ 750 h 3008"/>
                <a:gd name="T4" fmla="*/ 1286 w 2590"/>
                <a:gd name="T5" fmla="*/ 0 h 3008"/>
                <a:gd name="T6" fmla="*/ 0 w 2590"/>
                <a:gd name="T7" fmla="*/ 760 h 3008"/>
                <a:gd name="T8" fmla="*/ 0 w 2590"/>
                <a:gd name="T9" fmla="*/ 2264 h 3008"/>
                <a:gd name="T10" fmla="*/ 1286 w 2590"/>
                <a:gd name="T11" fmla="*/ 3008 h 3008"/>
                <a:gd name="T12" fmla="*/ 2590 w 2590"/>
                <a:gd name="T13" fmla="*/ 2254 h 3008"/>
              </a:gdLst>
              <a:ahLst/>
              <a:cxnLst>
                <a:cxn ang="0">
                  <a:pos x="T0" y="T1"/>
                </a:cxn>
                <a:cxn ang="0">
                  <a:pos x="T2" y="T3"/>
                </a:cxn>
                <a:cxn ang="0">
                  <a:pos x="T4" y="T5"/>
                </a:cxn>
                <a:cxn ang="0">
                  <a:pos x="T6" y="T7"/>
                </a:cxn>
                <a:cxn ang="0">
                  <a:pos x="T8" y="T9"/>
                </a:cxn>
                <a:cxn ang="0">
                  <a:pos x="T10" y="T11"/>
                </a:cxn>
                <a:cxn ang="0">
                  <a:pos x="T12" y="T13"/>
                </a:cxn>
              </a:cxnLst>
              <a:rect l="0" t="0" r="r" b="b"/>
              <a:pathLst>
                <a:path w="2590" h="3008">
                  <a:moveTo>
                    <a:pt x="2590" y="2254"/>
                  </a:moveTo>
                  <a:lnTo>
                    <a:pt x="2590" y="750"/>
                  </a:lnTo>
                  <a:lnTo>
                    <a:pt x="1286" y="0"/>
                  </a:lnTo>
                  <a:lnTo>
                    <a:pt x="0" y="760"/>
                  </a:lnTo>
                  <a:lnTo>
                    <a:pt x="0" y="2264"/>
                  </a:lnTo>
                  <a:lnTo>
                    <a:pt x="1286" y="3008"/>
                  </a:lnTo>
                  <a:lnTo>
                    <a:pt x="2590" y="2254"/>
                  </a:lnTo>
                  <a:close/>
                </a:path>
              </a:pathLst>
            </a:cu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p>
          </p:txBody>
        </p:sp>
        <p:sp>
          <p:nvSpPr>
            <p:cNvPr id="7" name="Freeform 5"/>
            <p:cNvSpPr/>
            <p:nvPr/>
          </p:nvSpPr>
          <p:spPr bwMode="auto">
            <a:xfrm>
              <a:off x="4653818" y="2799802"/>
              <a:ext cx="1471873" cy="1709420"/>
            </a:xfrm>
            <a:custGeom>
              <a:avLst/>
              <a:gdLst>
                <a:gd name="T0" fmla="*/ 2590 w 2590"/>
                <a:gd name="T1" fmla="*/ 2254 h 3008"/>
                <a:gd name="T2" fmla="*/ 2590 w 2590"/>
                <a:gd name="T3" fmla="*/ 750 h 3008"/>
                <a:gd name="T4" fmla="*/ 1286 w 2590"/>
                <a:gd name="T5" fmla="*/ 0 h 3008"/>
                <a:gd name="T6" fmla="*/ 0 w 2590"/>
                <a:gd name="T7" fmla="*/ 760 h 3008"/>
                <a:gd name="T8" fmla="*/ 0 w 2590"/>
                <a:gd name="T9" fmla="*/ 2264 h 3008"/>
                <a:gd name="T10" fmla="*/ 1286 w 2590"/>
                <a:gd name="T11" fmla="*/ 3008 h 3008"/>
                <a:gd name="T12" fmla="*/ 2590 w 2590"/>
                <a:gd name="T13" fmla="*/ 2254 h 3008"/>
              </a:gdLst>
              <a:ahLst/>
              <a:cxnLst>
                <a:cxn ang="0">
                  <a:pos x="T0" y="T1"/>
                </a:cxn>
                <a:cxn ang="0">
                  <a:pos x="T2" y="T3"/>
                </a:cxn>
                <a:cxn ang="0">
                  <a:pos x="T4" y="T5"/>
                </a:cxn>
                <a:cxn ang="0">
                  <a:pos x="T6" y="T7"/>
                </a:cxn>
                <a:cxn ang="0">
                  <a:pos x="T8" y="T9"/>
                </a:cxn>
                <a:cxn ang="0">
                  <a:pos x="T10" y="T11"/>
                </a:cxn>
                <a:cxn ang="0">
                  <a:pos x="T12" y="T13"/>
                </a:cxn>
              </a:cxnLst>
              <a:rect l="0" t="0" r="r" b="b"/>
              <a:pathLst>
                <a:path w="2590" h="3008">
                  <a:moveTo>
                    <a:pt x="2590" y="2254"/>
                  </a:moveTo>
                  <a:lnTo>
                    <a:pt x="2590" y="750"/>
                  </a:lnTo>
                  <a:lnTo>
                    <a:pt x="1286" y="0"/>
                  </a:lnTo>
                  <a:lnTo>
                    <a:pt x="0" y="760"/>
                  </a:lnTo>
                  <a:lnTo>
                    <a:pt x="0" y="2264"/>
                  </a:lnTo>
                  <a:lnTo>
                    <a:pt x="1286" y="3008"/>
                  </a:lnTo>
                  <a:lnTo>
                    <a:pt x="2590" y="2254"/>
                  </a:lnTo>
                  <a:close/>
                </a:path>
              </a:pathLst>
            </a:cu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p>
          </p:txBody>
        </p:sp>
        <p:sp>
          <p:nvSpPr>
            <p:cNvPr id="8" name="文本框 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5389754" y="1362229"/>
              <a:ext cx="3845925" cy="338554"/>
            </a:xfrm>
            <a:prstGeom prst="rect">
              <a:avLst/>
            </a:prstGeom>
            <a:noFill/>
          </p:spPr>
          <p:txBody>
            <a:bodyPr wrap="none" rtlCol="0">
              <a:spAutoFit/>
            </a:bodyPr>
            <a:lstStyle/>
            <a:p>
              <a:pPr lvl="0">
                <a:defRPr/>
              </a:pPr>
              <a:r>
                <a:rPr lang="en-US" altLang="zh-CN" sz="1600" dirty="0">
                  <a:solidFill>
                    <a:schemeClr val="tx1">
                      <a:lumMod val="85000"/>
                      <a:lumOff val="15000"/>
                    </a:schemeClr>
                  </a:solidFill>
                  <a:latin typeface="华文细黑" charset="-122"/>
                </a:rPr>
                <a:t>1. Stable Servers and Cloud Services: </a:t>
              </a:r>
            </a:p>
          </p:txBody>
        </p:sp>
        <p:sp>
          <p:nvSpPr>
            <p:cNvPr id="9" name="矩形 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5409115" y="1589882"/>
              <a:ext cx="3591937" cy="1036759"/>
            </a:xfrm>
            <a:prstGeom prst="rect">
              <a:avLst/>
            </a:prstGeom>
          </p:spPr>
          <p:txBody>
            <a:bodyPr wrap="square">
              <a:spAutoFit/>
            </a:bodyPr>
            <a:lstStyle/>
            <a:p>
              <a:pPr algn="just" fontAlgn="base">
                <a:lnSpc>
                  <a:spcPct val="150000"/>
                </a:lnSpc>
                <a:spcBef>
                  <a:spcPct val="0"/>
                </a:spcBef>
                <a:spcAft>
                  <a:spcPct val="0"/>
                </a:spcAft>
                <a:defRPr/>
              </a:pPr>
              <a:r>
                <a:rPr lang="en-US" altLang="zh-CN" sz="1050" dirty="0">
                  <a:solidFill>
                    <a:schemeClr val="tx1">
                      <a:lumMod val="75000"/>
                      <a:lumOff val="25000"/>
                    </a:schemeClr>
                  </a:solidFill>
                </a:rPr>
                <a:t>We can ensure continuous user access to application data by storing it on stable, highly available cloud servers. Opting for trusted cloud providers such as </a:t>
              </a:r>
              <a:r>
                <a:rPr lang="en-US" altLang="zh-CN" sz="1050" dirty="0" err="1">
                  <a:solidFill>
                    <a:schemeClr val="tx1">
                      <a:lumMod val="75000"/>
                      <a:lumOff val="25000"/>
                    </a:schemeClr>
                  </a:solidFill>
                </a:rPr>
                <a:t>iFlytek</a:t>
              </a:r>
              <a:r>
                <a:rPr lang="en-US" altLang="zh-CN" sz="1050" dirty="0">
                  <a:solidFill>
                    <a:schemeClr val="tx1">
                      <a:lumMod val="75000"/>
                      <a:lumOff val="25000"/>
                    </a:schemeClr>
                  </a:solidFill>
                </a:rPr>
                <a:t> Cloud minimizes the chances of server downtime and service disruptions.</a:t>
              </a:r>
              <a:endParaRPr lang="en-US" altLang="zh-CN" sz="1050" dirty="0">
                <a:solidFill>
                  <a:schemeClr val="tx1">
                    <a:lumMod val="75000"/>
                    <a:lumOff val="25000"/>
                  </a:schemeClr>
                </a:solidFill>
                <a:sym typeface="Calibri" panose="020F0502020204030204" pitchFamily="34" charset="0"/>
              </a:endParaRPr>
            </a:p>
          </p:txBody>
        </p:sp>
        <p:sp>
          <p:nvSpPr>
            <p:cNvPr id="10" name="文本框 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6298068" y="3097192"/>
              <a:ext cx="2702984" cy="338554"/>
            </a:xfrm>
            <a:prstGeom prst="rect">
              <a:avLst/>
            </a:prstGeom>
            <a:noFill/>
          </p:spPr>
          <p:txBody>
            <a:bodyPr wrap="none" rtlCol="0">
              <a:spAutoFit/>
            </a:bodyPr>
            <a:lstStyle/>
            <a:p>
              <a:pPr lvl="0">
                <a:defRPr/>
              </a:pPr>
              <a:r>
                <a:rPr lang="en-US" altLang="zh-CN" sz="1600" dirty="0">
                  <a:solidFill>
                    <a:schemeClr val="tx1">
                      <a:lumMod val="85000"/>
                      <a:lumOff val="15000"/>
                    </a:schemeClr>
                  </a:solidFill>
                  <a:latin typeface="华文细黑" charset="-122"/>
                </a:rPr>
                <a:t>3. User-Friendly Interface: </a:t>
              </a:r>
            </a:p>
          </p:txBody>
        </p:sp>
        <p:sp>
          <p:nvSpPr>
            <p:cNvPr id="12" name="矩形 11"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6298068" y="3313121"/>
              <a:ext cx="2255623" cy="794385"/>
            </a:xfrm>
            <a:prstGeom prst="rect">
              <a:avLst/>
            </a:prstGeom>
          </p:spPr>
          <p:txBody>
            <a:bodyPr wrap="square">
              <a:spAutoFit/>
            </a:bodyPr>
            <a:lstStyle/>
            <a:p>
              <a:pPr algn="just" fontAlgn="base">
                <a:lnSpc>
                  <a:spcPct val="150000"/>
                </a:lnSpc>
                <a:spcBef>
                  <a:spcPct val="0"/>
                </a:spcBef>
                <a:spcAft>
                  <a:spcPct val="0"/>
                </a:spcAft>
                <a:defRPr/>
              </a:pPr>
              <a:r>
                <a:rPr kumimoji="0" lang="en-US" altLang="zh-CN" sz="1050" b="0" i="0" u="none" strike="noStrike" kern="1200" cap="none" spc="0" normalizeH="0" baseline="0" noProof="0" dirty="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The application features an intuitive and user-friendly interface that is easy to navigate and understand.</a:t>
              </a:r>
              <a:endParaRPr lang="en-US" altLang="zh-CN" sz="1050" dirty="0">
                <a:solidFill>
                  <a:schemeClr val="tx1">
                    <a:lumMod val="65000"/>
                    <a:lumOff val="35000"/>
                  </a:schemeClr>
                </a:solidFill>
                <a:ea typeface="微软雅黑" panose="020B0503020204020204" charset="-122"/>
                <a:cs typeface="Arial" panose="020B0604020202020204" pitchFamily="34" charset="0"/>
                <a:sym typeface="Calibri" panose="020F0502020204030204" pitchFamily="34" charset="0"/>
              </a:endParaRPr>
            </a:p>
          </p:txBody>
        </p:sp>
        <p:sp>
          <p:nvSpPr>
            <p:cNvPr id="13" name="文本框 1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20270" y="3071654"/>
              <a:ext cx="3124574" cy="338554"/>
            </a:xfrm>
            <a:prstGeom prst="rect">
              <a:avLst/>
            </a:prstGeom>
            <a:noFill/>
          </p:spPr>
          <p:txBody>
            <a:bodyPr wrap="none" rtlCol="0">
              <a:spAutoFit/>
            </a:bodyPr>
            <a:lstStyle/>
            <a:p>
              <a:pPr lvl="0" algn="r">
                <a:defRPr/>
              </a:pPr>
              <a:r>
                <a:rPr lang="en-US" altLang="zh-CN" sz="1600" dirty="0">
                  <a:solidFill>
                    <a:schemeClr val="tx1">
                      <a:lumMod val="85000"/>
                      <a:lumOff val="15000"/>
                    </a:schemeClr>
                  </a:solidFill>
                  <a:latin typeface="华文细黑" charset="-122"/>
                </a:rPr>
                <a:t>2. Performance Optimization: </a:t>
              </a:r>
            </a:p>
          </p:txBody>
        </p:sp>
        <p:sp>
          <p:nvSpPr>
            <p:cNvPr id="14" name="矩形 1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119241" y="3284867"/>
              <a:ext cx="2811201" cy="794385"/>
            </a:xfrm>
            <a:prstGeom prst="rect">
              <a:avLst/>
            </a:prstGeom>
          </p:spPr>
          <p:txBody>
            <a:bodyPr wrap="square">
              <a:spAutoFit/>
            </a:bodyPr>
            <a:lstStyle/>
            <a:p>
              <a:pPr algn="just" fontAlgn="base">
                <a:lnSpc>
                  <a:spcPct val="150000"/>
                </a:lnSpc>
                <a:spcBef>
                  <a:spcPct val="0"/>
                </a:spcBef>
                <a:spcAft>
                  <a:spcPct val="0"/>
                </a:spcAft>
                <a:defRPr/>
              </a:pPr>
              <a:r>
                <a:rPr kumimoji="0" lang="en-US" altLang="zh-CN" sz="1050" b="0" i="0" u="none" strike="noStrike" kern="1200" cap="none" spc="0" normalizeH="0" baseline="0" noProof="0" dirty="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Ensuring that the application runs efficiently on various devices, without crashes or excessive response times due to performance issues.</a:t>
              </a:r>
              <a:endParaRPr lang="en-US" altLang="zh-CN" sz="1050" dirty="0">
                <a:solidFill>
                  <a:schemeClr val="tx1">
                    <a:lumMod val="65000"/>
                    <a:lumOff val="35000"/>
                  </a:schemeClr>
                </a:solidFill>
                <a:ea typeface="微软雅黑" panose="020B0503020204020204" charset="-122"/>
                <a:cs typeface="Arial" panose="020B0604020202020204" pitchFamily="34" charset="0"/>
                <a:sym typeface="Calibri" panose="020F0502020204030204" pitchFamily="34" charset="0"/>
              </a:endParaRPr>
            </a:p>
          </p:txBody>
        </p:sp>
        <p:sp>
          <p:nvSpPr>
            <p:cNvPr id="15"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SpPr>
              <a:spLocks noEditPoints="1"/>
            </p:cNvSpPr>
            <p:nvPr/>
          </p:nvSpPr>
          <p:spPr bwMode="auto">
            <a:xfrm>
              <a:off x="4256010" y="1948896"/>
              <a:ext cx="633394" cy="540227"/>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16" name="Group 1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5006634" y="3410208"/>
              <a:ext cx="766240" cy="647776"/>
              <a:chOff x="2425" y="1235"/>
              <a:chExt cx="912" cy="771"/>
            </a:xfrm>
            <a:solidFill>
              <a:schemeClr val="bg1">
                <a:lumMod val="65000"/>
              </a:schemeClr>
            </a:solidFill>
          </p:grpSpPr>
          <p:sp>
            <p:nvSpPr>
              <p:cNvPr id="20" name="Freeform 16"/>
              <p:cNvSpPr/>
              <p:nvPr/>
            </p:nvSpPr>
            <p:spPr bwMode="auto">
              <a:xfrm>
                <a:off x="2625" y="1422"/>
                <a:ext cx="513" cy="21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7"/>
              <p:cNvSpPr>
                <a:spLocks noEditPoints="1"/>
              </p:cNvSpPr>
              <p:nvPr/>
            </p:nvSpPr>
            <p:spPr bwMode="auto">
              <a:xfrm>
                <a:off x="2425" y="1235"/>
                <a:ext cx="912" cy="771"/>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7" name="Group 20"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3326327" y="3304167"/>
              <a:ext cx="833307" cy="624068"/>
              <a:chOff x="2423" y="1278"/>
              <a:chExt cx="912" cy="683"/>
            </a:xfrm>
            <a:solidFill>
              <a:schemeClr val="bg1">
                <a:lumMod val="65000"/>
              </a:schemeClr>
            </a:solidFill>
          </p:grpSpPr>
          <p:sp>
            <p:nvSpPr>
              <p:cNvPr id="18" name="Freeform 21"/>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2"/>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5751" y="902511"/>
            <a:ext cx="8912498" cy="3497708"/>
            <a:chOff x="84052" y="1438256"/>
            <a:chExt cx="8988297" cy="3215654"/>
          </a:xfrm>
        </p:grpSpPr>
        <p:sp>
          <p:nvSpPr>
            <p:cNvPr id="29" name="矩形 28"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nvSpPr>
          <p:spPr>
            <a:xfrm>
              <a:off x="3584143" y="1599352"/>
              <a:ext cx="671208" cy="671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nvSpPr>
          <p:spPr>
            <a:xfrm>
              <a:off x="3584143" y="2626526"/>
              <a:ext cx="671208" cy="6712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nvSpPr>
          <p:spPr>
            <a:xfrm>
              <a:off x="3584143" y="3653700"/>
              <a:ext cx="671208" cy="6712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nvSpPr>
          <p:spPr>
            <a:xfrm>
              <a:off x="4891183" y="1599352"/>
              <a:ext cx="671208" cy="671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nvSpPr>
          <p:spPr>
            <a:xfrm>
              <a:off x="4891183" y="2626526"/>
              <a:ext cx="671208" cy="6712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nvSpPr>
          <p:spPr>
            <a:xfrm>
              <a:off x="4891183" y="3653700"/>
              <a:ext cx="671208" cy="6712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CxnSpPr>
              <a:stCxn id="32" idx="1"/>
              <a:endCxn id="29" idx="3"/>
            </p:cNvCxnSpPr>
            <p:nvPr/>
          </p:nvCxnSpPr>
          <p:spPr>
            <a:xfrm flipH="1">
              <a:off x="4255351" y="1934956"/>
              <a:ext cx="635832"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CxnSpPr/>
            <p:nvPr/>
          </p:nvCxnSpPr>
          <p:spPr>
            <a:xfrm flipH="1">
              <a:off x="4255351" y="2971276"/>
              <a:ext cx="635832"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CxnSpPr/>
            <p:nvPr/>
          </p:nvCxnSpPr>
          <p:spPr>
            <a:xfrm flipH="1">
              <a:off x="4255351" y="3977960"/>
              <a:ext cx="635832"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CxnSpPr/>
            <p:nvPr/>
          </p:nvCxnSpPr>
          <p:spPr>
            <a:xfrm>
              <a:off x="4578200" y="1934956"/>
              <a:ext cx="0" cy="20543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9" name="椭圆 38"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nvSpPr>
          <p:spPr>
            <a:xfrm>
              <a:off x="4533386" y="1890140"/>
              <a:ext cx="89629" cy="8962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nvSpPr>
          <p:spPr>
            <a:xfrm>
              <a:off x="4533386" y="2926461"/>
              <a:ext cx="89629" cy="8962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nvSpPr>
          <p:spPr>
            <a:xfrm>
              <a:off x="4536705" y="3933145"/>
              <a:ext cx="89629" cy="8962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1395522" y="1513976"/>
              <a:ext cx="2030819" cy="311253"/>
            </a:xfrm>
            <a:prstGeom prst="rect">
              <a:avLst/>
            </a:prstGeom>
            <a:noFill/>
          </p:spPr>
          <p:txBody>
            <a:bodyPr wrap="none" rtlCol="0">
              <a:spAutoFit/>
            </a:bodyPr>
            <a:lstStyle/>
            <a:p>
              <a:pPr lvl="0" algn="r">
                <a:defRPr/>
              </a:pPr>
              <a:r>
                <a:rPr lang="en-US" altLang="zh-CN" sz="1600" dirty="0">
                  <a:solidFill>
                    <a:schemeClr val="accent1"/>
                  </a:solidFill>
                  <a:latin typeface="华文细黑" charset="-122"/>
                </a:rPr>
                <a:t>1.Data Encryption:</a:t>
              </a:r>
            </a:p>
          </p:txBody>
        </p:sp>
        <p:sp>
          <p:nvSpPr>
            <p:cNvPr id="43" name="矩形 4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439481" y="1791030"/>
              <a:ext cx="2986862" cy="730326"/>
            </a:xfrm>
            <a:prstGeom prst="rect">
              <a:avLst/>
            </a:prstGeom>
          </p:spPr>
          <p:txBody>
            <a:bodyPr wrap="square">
              <a:spAutoFit/>
            </a:bodyPr>
            <a:lstStyle/>
            <a:p>
              <a:pPr algn="just" fontAlgn="base">
                <a:lnSpc>
                  <a:spcPct val="150000"/>
                </a:lnSpc>
                <a:spcBef>
                  <a:spcPct val="0"/>
                </a:spcBef>
                <a:spcAft>
                  <a:spcPct val="0"/>
                </a:spcAft>
                <a:defRPr/>
              </a:pPr>
              <a:r>
                <a:rPr kumimoji="0" lang="en-US" altLang="zh-CN" sz="1050" b="0" i="0" u="none" strike="noStrike" kern="1200" cap="none" spc="0" normalizeH="0" baseline="0" noProof="0" dirty="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We use strong encryption to protect user data and sensitive information, securing personal diaries, images, and other private data at all times.</a:t>
              </a:r>
              <a:endParaRPr lang="en-US" altLang="zh-CN" sz="1050" dirty="0">
                <a:solidFill>
                  <a:schemeClr val="tx1">
                    <a:lumMod val="65000"/>
                    <a:lumOff val="35000"/>
                  </a:schemeClr>
                </a:solidFill>
                <a:ea typeface="微软雅黑" panose="020B0503020204020204" charset="-122"/>
                <a:cs typeface="Arial" panose="020B0604020202020204" pitchFamily="34" charset="0"/>
                <a:sym typeface="Calibri" panose="020F0502020204030204" pitchFamily="34" charset="0"/>
              </a:endParaRPr>
            </a:p>
          </p:txBody>
        </p:sp>
        <p:sp>
          <p:nvSpPr>
            <p:cNvPr id="44" name="文本框 4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630853" y="2582206"/>
              <a:ext cx="2795489" cy="311253"/>
            </a:xfrm>
            <a:prstGeom prst="rect">
              <a:avLst/>
            </a:prstGeom>
            <a:noFill/>
          </p:spPr>
          <p:txBody>
            <a:bodyPr wrap="none" rtlCol="0">
              <a:spAutoFit/>
            </a:bodyPr>
            <a:lstStyle/>
            <a:p>
              <a:pPr lvl="0" algn="r">
                <a:defRPr/>
              </a:pPr>
              <a:r>
                <a:rPr lang="en-US" altLang="zh-CN" sz="1600" dirty="0">
                  <a:solidFill>
                    <a:schemeClr val="accent1"/>
                  </a:solidFill>
                  <a:latin typeface="华文细黑" charset="-122"/>
                </a:rPr>
                <a:t>2.Secure Communication:</a:t>
              </a:r>
            </a:p>
          </p:txBody>
        </p:sp>
        <p:sp>
          <p:nvSpPr>
            <p:cNvPr id="45" name="矩形 4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84052" y="2816695"/>
              <a:ext cx="3342292" cy="730326"/>
            </a:xfrm>
            <a:prstGeom prst="rect">
              <a:avLst/>
            </a:prstGeom>
          </p:spPr>
          <p:txBody>
            <a:bodyPr wrap="square">
              <a:spAutoFit/>
            </a:bodyPr>
            <a:lstStyle/>
            <a:p>
              <a:pPr algn="just" fontAlgn="base">
                <a:lnSpc>
                  <a:spcPct val="150000"/>
                </a:lnSpc>
                <a:spcBef>
                  <a:spcPct val="0"/>
                </a:spcBef>
                <a:spcAft>
                  <a:spcPct val="0"/>
                </a:spcAft>
                <a:defRPr/>
              </a:pPr>
              <a:r>
                <a:rPr kumimoji="0" lang="en-US" altLang="zh-CN" sz="1050" b="0" i="0" u="none" strike="noStrike" kern="1200" cap="none" spc="0" normalizeH="0" baseline="0" noProof="0" dirty="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We use the MQTT protocol to encrypt data transmission, preventing man-in-the-middle attacks and data theft, thus ensuring the security of information communication.</a:t>
              </a:r>
              <a:endParaRPr lang="en-US" altLang="zh-CN" sz="1050" dirty="0">
                <a:solidFill>
                  <a:schemeClr val="tx1">
                    <a:lumMod val="65000"/>
                    <a:lumOff val="35000"/>
                  </a:schemeClr>
                </a:solidFill>
                <a:ea typeface="微软雅黑" panose="020B0503020204020204" charset="-122"/>
                <a:cs typeface="Arial" panose="020B0604020202020204" pitchFamily="34" charset="0"/>
                <a:sym typeface="Calibri" panose="020F0502020204030204" pitchFamily="34" charset="0"/>
              </a:endParaRPr>
            </a:p>
          </p:txBody>
        </p:sp>
        <p:sp>
          <p:nvSpPr>
            <p:cNvPr id="73" name="文本框 7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1146561" y="3657173"/>
              <a:ext cx="2279781" cy="311253"/>
            </a:xfrm>
            <a:prstGeom prst="rect">
              <a:avLst/>
            </a:prstGeom>
            <a:noFill/>
          </p:spPr>
          <p:txBody>
            <a:bodyPr wrap="none" rtlCol="0">
              <a:spAutoFit/>
            </a:bodyPr>
            <a:lstStyle/>
            <a:p>
              <a:pPr lvl="0" algn="r">
                <a:defRPr/>
              </a:pPr>
              <a:r>
                <a:rPr lang="en-US" altLang="zh-CN" sz="1600" dirty="0">
                  <a:solidFill>
                    <a:schemeClr val="accent1"/>
                  </a:solidFill>
                  <a:latin typeface="华文细黑" charset="-122"/>
                </a:rPr>
                <a:t>3. Permission Control:</a:t>
              </a:r>
            </a:p>
          </p:txBody>
        </p:sp>
        <p:sp>
          <p:nvSpPr>
            <p:cNvPr id="74" name="矩形 7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439481" y="3923584"/>
              <a:ext cx="2986862" cy="730326"/>
            </a:xfrm>
            <a:prstGeom prst="rect">
              <a:avLst/>
            </a:prstGeom>
          </p:spPr>
          <p:txBody>
            <a:bodyPr wrap="square">
              <a:spAutoFit/>
            </a:bodyPr>
            <a:lstStyle/>
            <a:p>
              <a:pPr algn="just" fontAlgn="base">
                <a:lnSpc>
                  <a:spcPct val="150000"/>
                </a:lnSpc>
                <a:spcBef>
                  <a:spcPct val="0"/>
                </a:spcBef>
                <a:spcAft>
                  <a:spcPct val="0"/>
                </a:spcAft>
                <a:defRPr/>
              </a:pPr>
              <a:r>
                <a:rPr kumimoji="0" lang="en-US" altLang="zh-CN" sz="1050" b="0" i="0" u="none" strike="noStrike" kern="1200" cap="none" spc="0" normalizeH="0" baseline="0" noProof="0" dirty="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We request only essential runtime permissions for the app, offering clear explanations and prompts in case users deny permission.</a:t>
              </a:r>
              <a:endParaRPr lang="en-US" altLang="zh-CN" sz="1050" dirty="0">
                <a:solidFill>
                  <a:schemeClr val="tx1">
                    <a:lumMod val="65000"/>
                    <a:lumOff val="35000"/>
                  </a:schemeClr>
                </a:solidFill>
                <a:ea typeface="微软雅黑" panose="020B0503020204020204" charset="-122"/>
                <a:cs typeface="Arial" panose="020B0604020202020204" pitchFamily="34" charset="0"/>
                <a:sym typeface="Calibri" panose="020F0502020204030204" pitchFamily="34" charset="0"/>
              </a:endParaRPr>
            </a:p>
          </p:txBody>
        </p:sp>
        <p:sp>
          <p:nvSpPr>
            <p:cNvPr id="75" name="文本框 7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5730059" y="1438256"/>
              <a:ext cx="1807723" cy="311253"/>
            </a:xfrm>
            <a:prstGeom prst="rect">
              <a:avLst/>
            </a:prstGeom>
            <a:noFill/>
          </p:spPr>
          <p:txBody>
            <a:bodyPr wrap="none" rtlCol="0">
              <a:spAutoFit/>
            </a:bodyPr>
            <a:lstStyle/>
            <a:p>
              <a:pPr lvl="0">
                <a:defRPr/>
              </a:pPr>
              <a:r>
                <a:rPr lang="en-US" altLang="zh-CN" sz="1600" dirty="0">
                  <a:solidFill>
                    <a:schemeClr val="accent1"/>
                  </a:solidFill>
                  <a:latin typeface="华文细黑" charset="-122"/>
                </a:rPr>
                <a:t>4. Data Storage:</a:t>
              </a:r>
            </a:p>
          </p:txBody>
        </p:sp>
        <p:sp>
          <p:nvSpPr>
            <p:cNvPr id="76" name="矩形 7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5730056" y="1616521"/>
              <a:ext cx="3154528" cy="953155"/>
            </a:xfrm>
            <a:prstGeom prst="rect">
              <a:avLst/>
            </a:prstGeom>
          </p:spPr>
          <p:txBody>
            <a:bodyPr wrap="square">
              <a:spAutoFit/>
            </a:bodyPr>
            <a:lstStyle/>
            <a:p>
              <a:pPr algn="just" fontAlgn="base">
                <a:lnSpc>
                  <a:spcPct val="150000"/>
                </a:lnSpc>
                <a:spcBef>
                  <a:spcPct val="0"/>
                </a:spcBef>
                <a:spcAft>
                  <a:spcPct val="0"/>
                </a:spcAft>
                <a:defRPr/>
              </a:pPr>
              <a:r>
                <a:rPr kumimoji="0" lang="en-US" altLang="zh-CN" sz="1050" b="0" i="0" u="none" strike="noStrike" kern="1200" cap="none" spc="0" normalizeH="0" baseline="0" noProof="0" dirty="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We securely store user data, avoiding plaintext storage of sensitive information by utilizing Android's secure storage options like </a:t>
              </a:r>
              <a:r>
                <a:rPr kumimoji="0" lang="en-US" altLang="zh-CN" sz="1050" b="0" i="0" u="none" strike="noStrike" kern="1200" cap="none" spc="0" normalizeH="0" baseline="0" noProof="0" dirty="0" err="1">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SharedPreferences</a:t>
              </a:r>
              <a:r>
                <a:rPr kumimoji="0" lang="en-US" altLang="zh-CN" sz="1050" b="0" i="0" u="none" strike="noStrike" kern="1200" cap="none" spc="0" normalizeH="0" baseline="0" noProof="0" dirty="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 with MODE_PRIVATE or MODE_ENCRYPTED.</a:t>
              </a:r>
              <a:endParaRPr lang="en-US" altLang="zh-CN" sz="1050" dirty="0">
                <a:solidFill>
                  <a:schemeClr val="tx1">
                    <a:lumMod val="65000"/>
                    <a:lumOff val="35000"/>
                  </a:schemeClr>
                </a:solidFill>
                <a:ea typeface="微软雅黑" panose="020B0503020204020204" charset="-122"/>
                <a:cs typeface="Arial" panose="020B0604020202020204" pitchFamily="34" charset="0"/>
                <a:sym typeface="Calibri" panose="020F0502020204030204" pitchFamily="34" charset="0"/>
              </a:endParaRPr>
            </a:p>
          </p:txBody>
        </p:sp>
        <p:sp>
          <p:nvSpPr>
            <p:cNvPr id="77" name="文本框 7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5730056" y="2621737"/>
              <a:ext cx="1625043" cy="311253"/>
            </a:xfrm>
            <a:prstGeom prst="rect">
              <a:avLst/>
            </a:prstGeom>
            <a:noFill/>
          </p:spPr>
          <p:txBody>
            <a:bodyPr wrap="none" rtlCol="0">
              <a:spAutoFit/>
            </a:bodyPr>
            <a:lstStyle/>
            <a:p>
              <a:pPr lvl="0">
                <a:defRPr/>
              </a:pPr>
              <a:r>
                <a:rPr lang="en-US" altLang="zh-CN" sz="1600" dirty="0">
                  <a:solidFill>
                    <a:schemeClr val="accent1"/>
                  </a:solidFill>
                  <a:latin typeface="华文细黑" charset="-122"/>
                </a:rPr>
                <a:t>5. API Security:</a:t>
              </a:r>
            </a:p>
          </p:txBody>
        </p:sp>
        <p:sp>
          <p:nvSpPr>
            <p:cNvPr id="78" name="矩形 7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5730055" y="2840252"/>
              <a:ext cx="3342294" cy="730326"/>
            </a:xfrm>
            <a:prstGeom prst="rect">
              <a:avLst/>
            </a:prstGeom>
          </p:spPr>
          <p:txBody>
            <a:bodyPr wrap="square">
              <a:spAutoFit/>
            </a:bodyPr>
            <a:lstStyle/>
            <a:p>
              <a:pPr algn="just" fontAlgn="base">
                <a:lnSpc>
                  <a:spcPct val="150000"/>
                </a:lnSpc>
                <a:spcBef>
                  <a:spcPct val="0"/>
                </a:spcBef>
                <a:spcAft>
                  <a:spcPct val="0"/>
                </a:spcAft>
                <a:defRPr/>
              </a:pPr>
              <a:r>
                <a:rPr kumimoji="0" lang="en-US" altLang="zh-CN" sz="1050" b="0" i="0" u="none" strike="noStrike" kern="1200" cap="none" spc="0" normalizeH="0" baseline="0" noProof="0" dirty="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Before using external APIs, we ensure that these APIs and services themselves are secure and employ appropriate authentication and authorization mechanisms.</a:t>
              </a:r>
              <a:endParaRPr lang="en-US" altLang="zh-CN" sz="1050" dirty="0">
                <a:solidFill>
                  <a:schemeClr val="tx1">
                    <a:lumMod val="65000"/>
                    <a:lumOff val="35000"/>
                  </a:schemeClr>
                </a:solidFill>
                <a:ea typeface="微软雅黑" panose="020B0503020204020204" charset="-122"/>
                <a:cs typeface="Arial" panose="020B0604020202020204" pitchFamily="34" charset="0"/>
                <a:sym typeface="Calibri" panose="020F0502020204030204" pitchFamily="34" charset="0"/>
              </a:endParaRPr>
            </a:p>
          </p:txBody>
        </p:sp>
        <p:sp>
          <p:nvSpPr>
            <p:cNvPr id="79" name="文本框 7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5730059" y="3645302"/>
              <a:ext cx="1775390" cy="311253"/>
            </a:xfrm>
            <a:prstGeom prst="rect">
              <a:avLst/>
            </a:prstGeom>
            <a:noFill/>
          </p:spPr>
          <p:txBody>
            <a:bodyPr wrap="none" rtlCol="0">
              <a:spAutoFit/>
            </a:bodyPr>
            <a:lstStyle/>
            <a:p>
              <a:pPr lvl="0">
                <a:defRPr/>
              </a:pPr>
              <a:r>
                <a:rPr lang="en-US" altLang="zh-CN" sz="1600" dirty="0">
                  <a:solidFill>
                    <a:schemeClr val="accent1"/>
                  </a:solidFill>
                  <a:latin typeface="华文细黑" charset="-122"/>
                </a:rPr>
                <a:t>6. Compliance: </a:t>
              </a:r>
            </a:p>
          </p:txBody>
        </p:sp>
        <p:sp>
          <p:nvSpPr>
            <p:cNvPr id="80" name="矩形 7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5730058" y="3887194"/>
              <a:ext cx="3283931" cy="507497"/>
            </a:xfrm>
            <a:prstGeom prst="rect">
              <a:avLst/>
            </a:prstGeom>
          </p:spPr>
          <p:txBody>
            <a:bodyPr wrap="square">
              <a:spAutoFit/>
            </a:bodyPr>
            <a:lstStyle/>
            <a:p>
              <a:pPr algn="just" fontAlgn="base">
                <a:lnSpc>
                  <a:spcPct val="150000"/>
                </a:lnSpc>
                <a:spcBef>
                  <a:spcPct val="0"/>
                </a:spcBef>
                <a:spcAft>
                  <a:spcPct val="0"/>
                </a:spcAft>
                <a:defRPr/>
              </a:pPr>
              <a:r>
                <a:rPr kumimoji="0" lang="en-US" altLang="zh-CN" sz="1050" b="0" i="0" u="none" strike="noStrike" kern="1200" cap="none" spc="0" normalizeH="0" baseline="0" noProof="0" dirty="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We ensure that our application complies with applicable laws and privacy policies, especially concerning user data.</a:t>
              </a:r>
              <a:endParaRPr lang="en-US" altLang="zh-CN" sz="1050" dirty="0">
                <a:solidFill>
                  <a:schemeClr val="tx1">
                    <a:lumMod val="65000"/>
                    <a:lumOff val="35000"/>
                  </a:schemeClr>
                </a:solidFill>
                <a:ea typeface="微软雅黑" panose="020B0503020204020204" charset="-122"/>
                <a:cs typeface="Arial" panose="020B0604020202020204" pitchFamily="34" charset="0"/>
                <a:sym typeface="Calibri" panose="020F0502020204030204" pitchFamily="34" charset="0"/>
              </a:endParaRPr>
            </a:p>
          </p:txBody>
        </p:sp>
        <p:sp>
          <p:nvSpPr>
            <p:cNvPr id="81"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SpPr>
              <a:spLocks noEditPoints="1"/>
            </p:cNvSpPr>
            <p:nvPr/>
          </p:nvSpPr>
          <p:spPr bwMode="auto">
            <a:xfrm>
              <a:off x="3688262" y="1728161"/>
              <a:ext cx="462971" cy="394872"/>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82" name="Group 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3716106" y="2708411"/>
              <a:ext cx="407282" cy="474813"/>
              <a:chOff x="2492" y="1167"/>
              <a:chExt cx="778" cy="907"/>
            </a:xfrm>
            <a:solidFill>
              <a:schemeClr val="bg1"/>
            </a:solidFill>
          </p:grpSpPr>
          <p:sp>
            <p:nvSpPr>
              <p:cNvPr id="83" name="Freeform 9"/>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Rectangle 10"/>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 name="Rectangle 11"/>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 name="Freeform 12"/>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7" name="Group 1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4960380" y="1709557"/>
              <a:ext cx="560074" cy="473484"/>
              <a:chOff x="2425" y="1235"/>
              <a:chExt cx="912" cy="771"/>
            </a:xfrm>
            <a:solidFill>
              <a:schemeClr val="bg1"/>
            </a:solidFill>
          </p:grpSpPr>
          <p:sp>
            <p:nvSpPr>
              <p:cNvPr id="88" name="Freeform 16"/>
              <p:cNvSpPr/>
              <p:nvPr/>
            </p:nvSpPr>
            <p:spPr bwMode="auto">
              <a:xfrm>
                <a:off x="2625" y="1422"/>
                <a:ext cx="513" cy="21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7"/>
              <p:cNvSpPr>
                <a:spLocks noEditPoints="1"/>
              </p:cNvSpPr>
              <p:nvPr/>
            </p:nvSpPr>
            <p:spPr bwMode="auto">
              <a:xfrm>
                <a:off x="2425" y="1235"/>
                <a:ext cx="912" cy="771"/>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Group 20"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4935869" y="2715555"/>
              <a:ext cx="609095" cy="456154"/>
              <a:chOff x="2423" y="1278"/>
              <a:chExt cx="912" cy="683"/>
            </a:xfrm>
            <a:solidFill>
              <a:schemeClr val="bg1"/>
            </a:solidFill>
          </p:grpSpPr>
          <p:sp>
            <p:nvSpPr>
              <p:cNvPr id="91" name="Freeform 21"/>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2"/>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3" name="AutoShape 59"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nvSpPr>
          <p:spPr bwMode="auto">
            <a:xfrm>
              <a:off x="3657396" y="3751697"/>
              <a:ext cx="454526" cy="45252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94" name="Freeform 5"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a:spLocks noEditPoints="1"/>
            </p:cNvSpPr>
            <p:nvPr/>
          </p:nvSpPr>
          <p:spPr bwMode="auto">
            <a:xfrm>
              <a:off x="5025006" y="3744354"/>
              <a:ext cx="403562" cy="467210"/>
            </a:xfrm>
            <a:custGeom>
              <a:avLst/>
              <a:gdLst>
                <a:gd name="T0" fmla="*/ 544 w 666"/>
                <a:gd name="T1" fmla="*/ 103 h 771"/>
                <a:gd name="T2" fmla="*/ 478 w 666"/>
                <a:gd name="T3" fmla="*/ 103 h 771"/>
                <a:gd name="T4" fmla="*/ 478 w 666"/>
                <a:gd name="T5" fmla="*/ 83 h 771"/>
                <a:gd name="T6" fmla="*/ 417 w 666"/>
                <a:gd name="T7" fmla="*/ 83 h 771"/>
                <a:gd name="T8" fmla="*/ 324 w 666"/>
                <a:gd name="T9" fmla="*/ 0 h 771"/>
                <a:gd name="T10" fmla="*/ 229 w 666"/>
                <a:gd name="T11" fmla="*/ 83 h 771"/>
                <a:gd name="T12" fmla="*/ 168 w 666"/>
                <a:gd name="T13" fmla="*/ 83 h 771"/>
                <a:gd name="T14" fmla="*/ 168 w 666"/>
                <a:gd name="T15" fmla="*/ 103 h 771"/>
                <a:gd name="T16" fmla="*/ 122 w 666"/>
                <a:gd name="T17" fmla="*/ 103 h 771"/>
                <a:gd name="T18" fmla="*/ 0 w 666"/>
                <a:gd name="T19" fmla="*/ 223 h 771"/>
                <a:gd name="T20" fmla="*/ 0 w 666"/>
                <a:gd name="T21" fmla="*/ 648 h 771"/>
                <a:gd name="T22" fmla="*/ 122 w 666"/>
                <a:gd name="T23" fmla="*/ 771 h 771"/>
                <a:gd name="T24" fmla="*/ 544 w 666"/>
                <a:gd name="T25" fmla="*/ 771 h 771"/>
                <a:gd name="T26" fmla="*/ 666 w 666"/>
                <a:gd name="T27" fmla="*/ 648 h 771"/>
                <a:gd name="T28" fmla="*/ 666 w 666"/>
                <a:gd name="T29" fmla="*/ 223 h 771"/>
                <a:gd name="T30" fmla="*/ 544 w 666"/>
                <a:gd name="T31" fmla="*/ 103 h 771"/>
                <a:gd name="T32" fmla="*/ 270 w 666"/>
                <a:gd name="T33" fmla="*/ 123 h 771"/>
                <a:gd name="T34" fmla="*/ 270 w 666"/>
                <a:gd name="T35" fmla="*/ 98 h 771"/>
                <a:gd name="T36" fmla="*/ 324 w 666"/>
                <a:gd name="T37" fmla="*/ 41 h 771"/>
                <a:gd name="T38" fmla="*/ 374 w 666"/>
                <a:gd name="T39" fmla="*/ 98 h 771"/>
                <a:gd name="T40" fmla="*/ 374 w 666"/>
                <a:gd name="T41" fmla="*/ 123 h 771"/>
                <a:gd name="T42" fmla="*/ 437 w 666"/>
                <a:gd name="T43" fmla="*/ 123 h 771"/>
                <a:gd name="T44" fmla="*/ 437 w 666"/>
                <a:gd name="T45" fmla="*/ 228 h 771"/>
                <a:gd name="T46" fmla="*/ 207 w 666"/>
                <a:gd name="T47" fmla="*/ 228 h 771"/>
                <a:gd name="T48" fmla="*/ 207 w 666"/>
                <a:gd name="T49" fmla="*/ 123 h 771"/>
                <a:gd name="T50" fmla="*/ 270 w 666"/>
                <a:gd name="T51" fmla="*/ 123 h 771"/>
                <a:gd name="T52" fmla="*/ 507 w 666"/>
                <a:gd name="T53" fmla="*/ 304 h 771"/>
                <a:gd name="T54" fmla="*/ 476 w 666"/>
                <a:gd name="T55" fmla="*/ 311 h 771"/>
                <a:gd name="T56" fmla="*/ 476 w 666"/>
                <a:gd name="T57" fmla="*/ 311 h 771"/>
                <a:gd name="T58" fmla="*/ 315 w 666"/>
                <a:gd name="T59" fmla="*/ 565 h 771"/>
                <a:gd name="T60" fmla="*/ 210 w 666"/>
                <a:gd name="T61" fmla="*/ 480 h 771"/>
                <a:gd name="T62" fmla="*/ 179 w 666"/>
                <a:gd name="T63" fmla="*/ 484 h 771"/>
                <a:gd name="T64" fmla="*/ 179 w 666"/>
                <a:gd name="T65" fmla="*/ 484 h 771"/>
                <a:gd name="T66" fmla="*/ 182 w 666"/>
                <a:gd name="T67" fmla="*/ 516 h 771"/>
                <a:gd name="T68" fmla="*/ 307 w 666"/>
                <a:gd name="T69" fmla="*/ 616 h 771"/>
                <a:gd name="T70" fmla="*/ 338 w 666"/>
                <a:gd name="T71" fmla="*/ 612 h 771"/>
                <a:gd name="T72" fmla="*/ 339 w 666"/>
                <a:gd name="T73" fmla="*/ 610 h 771"/>
                <a:gd name="T74" fmla="*/ 514 w 666"/>
                <a:gd name="T75" fmla="*/ 335 h 771"/>
                <a:gd name="T76" fmla="*/ 507 w 666"/>
                <a:gd name="T77" fmla="*/ 304 h 771"/>
                <a:gd name="T78" fmla="*/ 624 w 666"/>
                <a:gd name="T79" fmla="*/ 648 h 771"/>
                <a:gd name="T80" fmla="*/ 544 w 666"/>
                <a:gd name="T81" fmla="*/ 729 h 771"/>
                <a:gd name="T82" fmla="*/ 122 w 666"/>
                <a:gd name="T83" fmla="*/ 729 h 771"/>
                <a:gd name="T84" fmla="*/ 39 w 666"/>
                <a:gd name="T85" fmla="*/ 648 h 771"/>
                <a:gd name="T86" fmla="*/ 39 w 666"/>
                <a:gd name="T87" fmla="*/ 223 h 771"/>
                <a:gd name="T88" fmla="*/ 122 w 666"/>
                <a:gd name="T89" fmla="*/ 145 h 771"/>
                <a:gd name="T90" fmla="*/ 168 w 666"/>
                <a:gd name="T91" fmla="*/ 145 h 771"/>
                <a:gd name="T92" fmla="*/ 168 w 666"/>
                <a:gd name="T93" fmla="*/ 270 h 771"/>
                <a:gd name="T94" fmla="*/ 478 w 666"/>
                <a:gd name="T95" fmla="*/ 270 h 771"/>
                <a:gd name="T96" fmla="*/ 478 w 666"/>
                <a:gd name="T97" fmla="*/ 145 h 771"/>
                <a:gd name="T98" fmla="*/ 544 w 666"/>
                <a:gd name="T99" fmla="*/ 145 h 771"/>
                <a:gd name="T100" fmla="*/ 624 w 666"/>
                <a:gd name="T101" fmla="*/ 223 h 771"/>
                <a:gd name="T102" fmla="*/ 624 w 666"/>
                <a:gd name="T103" fmla="*/ 648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6" h="771">
                  <a:moveTo>
                    <a:pt x="544" y="103"/>
                  </a:moveTo>
                  <a:cubicBezTo>
                    <a:pt x="478" y="103"/>
                    <a:pt x="478" y="103"/>
                    <a:pt x="478" y="103"/>
                  </a:cubicBezTo>
                  <a:cubicBezTo>
                    <a:pt x="478" y="83"/>
                    <a:pt x="478" y="83"/>
                    <a:pt x="478" y="83"/>
                  </a:cubicBezTo>
                  <a:cubicBezTo>
                    <a:pt x="417" y="83"/>
                    <a:pt x="417" y="83"/>
                    <a:pt x="417" y="83"/>
                  </a:cubicBezTo>
                  <a:cubicBezTo>
                    <a:pt x="407" y="40"/>
                    <a:pt x="370" y="0"/>
                    <a:pt x="324" y="0"/>
                  </a:cubicBezTo>
                  <a:cubicBezTo>
                    <a:pt x="278" y="0"/>
                    <a:pt x="239" y="40"/>
                    <a:pt x="229" y="83"/>
                  </a:cubicBezTo>
                  <a:cubicBezTo>
                    <a:pt x="168" y="83"/>
                    <a:pt x="168" y="83"/>
                    <a:pt x="168" y="83"/>
                  </a:cubicBezTo>
                  <a:cubicBezTo>
                    <a:pt x="168" y="103"/>
                    <a:pt x="168" y="103"/>
                    <a:pt x="168" y="103"/>
                  </a:cubicBezTo>
                  <a:cubicBezTo>
                    <a:pt x="122" y="103"/>
                    <a:pt x="122" y="103"/>
                    <a:pt x="122" y="103"/>
                  </a:cubicBezTo>
                  <a:cubicBezTo>
                    <a:pt x="54" y="103"/>
                    <a:pt x="0" y="155"/>
                    <a:pt x="0" y="223"/>
                  </a:cubicBezTo>
                  <a:cubicBezTo>
                    <a:pt x="0" y="648"/>
                    <a:pt x="0" y="648"/>
                    <a:pt x="0" y="648"/>
                  </a:cubicBezTo>
                  <a:cubicBezTo>
                    <a:pt x="0" y="716"/>
                    <a:pt x="54" y="771"/>
                    <a:pt x="122" y="771"/>
                  </a:cubicBezTo>
                  <a:cubicBezTo>
                    <a:pt x="544" y="771"/>
                    <a:pt x="544" y="771"/>
                    <a:pt x="544" y="771"/>
                  </a:cubicBezTo>
                  <a:cubicBezTo>
                    <a:pt x="612" y="771"/>
                    <a:pt x="666" y="716"/>
                    <a:pt x="666" y="648"/>
                  </a:cubicBezTo>
                  <a:cubicBezTo>
                    <a:pt x="666" y="223"/>
                    <a:pt x="666" y="223"/>
                    <a:pt x="666" y="223"/>
                  </a:cubicBezTo>
                  <a:cubicBezTo>
                    <a:pt x="666" y="155"/>
                    <a:pt x="612" y="103"/>
                    <a:pt x="544" y="103"/>
                  </a:cubicBezTo>
                  <a:close/>
                  <a:moveTo>
                    <a:pt x="270" y="123"/>
                  </a:moveTo>
                  <a:cubicBezTo>
                    <a:pt x="270" y="98"/>
                    <a:pt x="270" y="98"/>
                    <a:pt x="270" y="98"/>
                  </a:cubicBezTo>
                  <a:cubicBezTo>
                    <a:pt x="270" y="69"/>
                    <a:pt x="295" y="41"/>
                    <a:pt x="324" y="41"/>
                  </a:cubicBezTo>
                  <a:cubicBezTo>
                    <a:pt x="353" y="41"/>
                    <a:pt x="374" y="69"/>
                    <a:pt x="374" y="98"/>
                  </a:cubicBezTo>
                  <a:cubicBezTo>
                    <a:pt x="374" y="123"/>
                    <a:pt x="374" y="123"/>
                    <a:pt x="374" y="123"/>
                  </a:cubicBezTo>
                  <a:cubicBezTo>
                    <a:pt x="437" y="123"/>
                    <a:pt x="437" y="123"/>
                    <a:pt x="437" y="123"/>
                  </a:cubicBezTo>
                  <a:cubicBezTo>
                    <a:pt x="437" y="228"/>
                    <a:pt x="437" y="228"/>
                    <a:pt x="437" y="228"/>
                  </a:cubicBezTo>
                  <a:cubicBezTo>
                    <a:pt x="207" y="228"/>
                    <a:pt x="207" y="228"/>
                    <a:pt x="207" y="228"/>
                  </a:cubicBezTo>
                  <a:cubicBezTo>
                    <a:pt x="207" y="123"/>
                    <a:pt x="207" y="123"/>
                    <a:pt x="207" y="123"/>
                  </a:cubicBezTo>
                  <a:cubicBezTo>
                    <a:pt x="270" y="123"/>
                    <a:pt x="270" y="123"/>
                    <a:pt x="270" y="123"/>
                  </a:cubicBezTo>
                  <a:close/>
                  <a:moveTo>
                    <a:pt x="507" y="304"/>
                  </a:moveTo>
                  <a:cubicBezTo>
                    <a:pt x="496" y="297"/>
                    <a:pt x="483" y="300"/>
                    <a:pt x="476" y="311"/>
                  </a:cubicBezTo>
                  <a:cubicBezTo>
                    <a:pt x="476" y="311"/>
                    <a:pt x="476" y="311"/>
                    <a:pt x="476" y="311"/>
                  </a:cubicBezTo>
                  <a:cubicBezTo>
                    <a:pt x="315" y="565"/>
                    <a:pt x="315" y="565"/>
                    <a:pt x="315" y="565"/>
                  </a:cubicBezTo>
                  <a:cubicBezTo>
                    <a:pt x="210" y="480"/>
                    <a:pt x="210" y="480"/>
                    <a:pt x="210" y="480"/>
                  </a:cubicBezTo>
                  <a:cubicBezTo>
                    <a:pt x="201" y="473"/>
                    <a:pt x="187" y="474"/>
                    <a:pt x="179" y="484"/>
                  </a:cubicBezTo>
                  <a:cubicBezTo>
                    <a:pt x="179" y="484"/>
                    <a:pt x="179" y="484"/>
                    <a:pt x="179" y="484"/>
                  </a:cubicBezTo>
                  <a:cubicBezTo>
                    <a:pt x="171" y="494"/>
                    <a:pt x="173" y="508"/>
                    <a:pt x="182" y="516"/>
                  </a:cubicBezTo>
                  <a:cubicBezTo>
                    <a:pt x="307" y="616"/>
                    <a:pt x="307" y="616"/>
                    <a:pt x="307" y="616"/>
                  </a:cubicBezTo>
                  <a:cubicBezTo>
                    <a:pt x="316" y="623"/>
                    <a:pt x="330" y="622"/>
                    <a:pt x="338" y="612"/>
                  </a:cubicBezTo>
                  <a:cubicBezTo>
                    <a:pt x="338" y="612"/>
                    <a:pt x="339" y="611"/>
                    <a:pt x="339" y="610"/>
                  </a:cubicBezTo>
                  <a:cubicBezTo>
                    <a:pt x="514" y="335"/>
                    <a:pt x="514" y="335"/>
                    <a:pt x="514" y="335"/>
                  </a:cubicBezTo>
                  <a:cubicBezTo>
                    <a:pt x="520" y="324"/>
                    <a:pt x="517" y="311"/>
                    <a:pt x="507" y="304"/>
                  </a:cubicBezTo>
                  <a:close/>
                  <a:moveTo>
                    <a:pt x="624" y="648"/>
                  </a:moveTo>
                  <a:cubicBezTo>
                    <a:pt x="624" y="691"/>
                    <a:pt x="587" y="729"/>
                    <a:pt x="544" y="729"/>
                  </a:cubicBezTo>
                  <a:cubicBezTo>
                    <a:pt x="122" y="729"/>
                    <a:pt x="122" y="729"/>
                    <a:pt x="122" y="729"/>
                  </a:cubicBezTo>
                  <a:cubicBezTo>
                    <a:pt x="79" y="729"/>
                    <a:pt x="39" y="691"/>
                    <a:pt x="39" y="648"/>
                  </a:cubicBezTo>
                  <a:cubicBezTo>
                    <a:pt x="39" y="223"/>
                    <a:pt x="39" y="223"/>
                    <a:pt x="39" y="223"/>
                  </a:cubicBezTo>
                  <a:cubicBezTo>
                    <a:pt x="39" y="180"/>
                    <a:pt x="79" y="145"/>
                    <a:pt x="122" y="145"/>
                  </a:cubicBezTo>
                  <a:cubicBezTo>
                    <a:pt x="168" y="145"/>
                    <a:pt x="168" y="145"/>
                    <a:pt x="168" y="145"/>
                  </a:cubicBezTo>
                  <a:cubicBezTo>
                    <a:pt x="168" y="270"/>
                    <a:pt x="168" y="270"/>
                    <a:pt x="168" y="270"/>
                  </a:cubicBezTo>
                  <a:cubicBezTo>
                    <a:pt x="478" y="270"/>
                    <a:pt x="478" y="270"/>
                    <a:pt x="478" y="270"/>
                  </a:cubicBezTo>
                  <a:cubicBezTo>
                    <a:pt x="478" y="145"/>
                    <a:pt x="478" y="145"/>
                    <a:pt x="478" y="145"/>
                  </a:cubicBezTo>
                  <a:cubicBezTo>
                    <a:pt x="544" y="145"/>
                    <a:pt x="544" y="145"/>
                    <a:pt x="544" y="145"/>
                  </a:cubicBezTo>
                  <a:cubicBezTo>
                    <a:pt x="587" y="145"/>
                    <a:pt x="624" y="180"/>
                    <a:pt x="624" y="223"/>
                  </a:cubicBezTo>
                  <a:cubicBezTo>
                    <a:pt x="624" y="648"/>
                    <a:pt x="624" y="648"/>
                    <a:pt x="624" y="648"/>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sp>
        <p:nvSpPr>
          <p:cNvPr id="2" name="矩形 1"/>
          <p:cNvSpPr/>
          <p:nvPr/>
        </p:nvSpPr>
        <p:spPr>
          <a:xfrm>
            <a:off x="324001" y="182152"/>
            <a:ext cx="3690237" cy="398780"/>
          </a:xfrm>
          <a:prstGeom prst="rect">
            <a:avLst/>
          </a:prstGeom>
        </p:spPr>
        <p:txBody>
          <a:bodyPr wrap="square">
            <a:spAutoFit/>
          </a:bodyPr>
          <a:lstStyle/>
          <a:p>
            <a:pPr defTabSz="914400">
              <a:defRPr/>
            </a:pPr>
            <a:r>
              <a:rPr lang="zh-CN" altLang="en-US" sz="2000" b="1" kern="0" spc="300">
                <a:solidFill>
                  <a:srgbClr val="4D4D4D"/>
                </a:solidFill>
                <a:latin typeface="+mj-lt"/>
                <a:ea typeface="微软雅黑" panose="020B0503020204020204" charset="-122"/>
                <a:cs typeface="Segoe UI Light" panose="020B0502040204020203" pitchFamily="34" charset="0"/>
              </a:rPr>
              <a:t>3.2.2 Security</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23944" y="436275"/>
            <a:ext cx="3360059" cy="457934"/>
            <a:chOff x="4706216" y="1335427"/>
            <a:chExt cx="3360059" cy="457934"/>
          </a:xfrm>
        </p:grpSpPr>
        <p:sp>
          <p:nvSpPr>
            <p:cNvPr id="16" name="PA_矩形 8"/>
            <p:cNvSpPr/>
            <p:nvPr>
              <p:custDataLst>
                <p:tags r:id="rId11"/>
              </p:custDataLst>
            </p:nvPr>
          </p:nvSpPr>
          <p:spPr>
            <a:xfrm>
              <a:off x="5165665" y="1405976"/>
              <a:ext cx="2900610" cy="368300"/>
            </a:xfrm>
            <a:prstGeom prst="rect">
              <a:avLst/>
            </a:prstGeom>
          </p:spPr>
          <p:txBody>
            <a:bodyPr wrap="square">
              <a:spAutoFit/>
            </a:bodyPr>
            <a:lstStyle/>
            <a:p>
              <a:pPr defTabSz="685800"/>
              <a:r>
                <a:rPr lang="en-US" altLang="zh-CN" b="1" kern="0" dirty="0">
                  <a:solidFill>
                    <a:srgbClr val="4D4D4D"/>
                  </a:solidFill>
                  <a:latin typeface="+mj-lt"/>
                  <a:ea typeface="微软雅黑" panose="020B0503020204020204" charset="-122"/>
                  <a:sym typeface="+mn-ea"/>
                </a:rPr>
                <a:t>Introduction</a:t>
              </a:r>
              <a:endParaRPr lang="zh-CN" altLang="en-US" b="1" kern="0" dirty="0">
                <a:solidFill>
                  <a:srgbClr val="4D4D4D"/>
                </a:solidFill>
                <a:latin typeface="+mj-lt"/>
                <a:ea typeface="微软雅黑" panose="020B0503020204020204" charset="-122"/>
                <a:sym typeface="+mn-ea"/>
              </a:endParaRPr>
            </a:p>
          </p:txBody>
        </p:sp>
        <p:grpSp>
          <p:nvGrpSpPr>
            <p:cNvPr id="24" name="组合 23"/>
            <p:cNvGrpSpPr/>
            <p:nvPr/>
          </p:nvGrpSpPr>
          <p:grpSpPr>
            <a:xfrm>
              <a:off x="4706216" y="1335427"/>
              <a:ext cx="467839" cy="457934"/>
              <a:chOff x="63991" y="1940118"/>
              <a:chExt cx="467839" cy="457934"/>
            </a:xfrm>
          </p:grpSpPr>
          <p:sp>
            <p:nvSpPr>
              <p:cNvPr id="25" name="椭圆 24"/>
              <p:cNvSpPr/>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PA_矩形 8"/>
              <p:cNvSpPr/>
              <p:nvPr>
                <p:custDataLst>
                  <p:tags r:id="rId12"/>
                </p:custDataLst>
              </p:nvPr>
            </p:nvSpPr>
            <p:spPr>
              <a:xfrm>
                <a:off x="63991" y="1984419"/>
                <a:ext cx="463645" cy="36830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1</a:t>
                </a:r>
              </a:p>
            </p:txBody>
          </p:sp>
        </p:grpSp>
      </p:grpSp>
      <p:grpSp>
        <p:nvGrpSpPr>
          <p:cNvPr id="3" name="组合 2"/>
          <p:cNvGrpSpPr/>
          <p:nvPr/>
        </p:nvGrpSpPr>
        <p:grpSpPr>
          <a:xfrm>
            <a:off x="423944" y="1370817"/>
            <a:ext cx="3368449" cy="457934"/>
            <a:chOff x="4696311" y="2542698"/>
            <a:chExt cx="3368449" cy="457934"/>
          </a:xfrm>
        </p:grpSpPr>
        <p:sp>
          <p:nvSpPr>
            <p:cNvPr id="18" name="PA_矩形 8"/>
            <p:cNvSpPr/>
            <p:nvPr>
              <p:custDataLst>
                <p:tags r:id="rId9"/>
              </p:custDataLst>
            </p:nvPr>
          </p:nvSpPr>
          <p:spPr>
            <a:xfrm>
              <a:off x="5164150" y="2595898"/>
              <a:ext cx="2900610" cy="368300"/>
            </a:xfrm>
            <a:prstGeom prst="rect">
              <a:avLst/>
            </a:prstGeom>
          </p:spPr>
          <p:txBody>
            <a:bodyPr wrap="square">
              <a:spAutoFit/>
            </a:bodyPr>
            <a:lstStyle/>
            <a:p>
              <a:pPr defTabSz="685800"/>
              <a:r>
                <a:rPr lang="en-US" altLang="zh-CN" b="1" kern="0" dirty="0">
                  <a:solidFill>
                    <a:srgbClr val="4D4D4D"/>
                  </a:solidFill>
                  <a:latin typeface="+mj-lt"/>
                  <a:ea typeface="微软雅黑" panose="020B0503020204020204" charset="-122"/>
                </a:rPr>
                <a:t>Overall description</a:t>
              </a:r>
              <a:endParaRPr lang="zh-CN" altLang="en-US" b="1" kern="0" dirty="0">
                <a:solidFill>
                  <a:srgbClr val="4D4D4D"/>
                </a:solidFill>
                <a:latin typeface="+mj-lt"/>
                <a:ea typeface="微软雅黑" panose="020B0503020204020204" charset="-122"/>
              </a:endParaRPr>
            </a:p>
          </p:txBody>
        </p:sp>
        <p:grpSp>
          <p:nvGrpSpPr>
            <p:cNvPr id="30" name="组合 29"/>
            <p:cNvGrpSpPr/>
            <p:nvPr/>
          </p:nvGrpSpPr>
          <p:grpSpPr>
            <a:xfrm>
              <a:off x="4696311" y="2542698"/>
              <a:ext cx="467839" cy="457934"/>
              <a:chOff x="63991" y="1940118"/>
              <a:chExt cx="467839" cy="457934"/>
            </a:xfrm>
          </p:grpSpPr>
          <p:sp>
            <p:nvSpPr>
              <p:cNvPr id="31" name="椭圆 30"/>
              <p:cNvSpPr/>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PA_矩形 8"/>
              <p:cNvSpPr/>
              <p:nvPr>
                <p:custDataLst>
                  <p:tags r:id="rId10"/>
                </p:custDataLst>
              </p:nvPr>
            </p:nvSpPr>
            <p:spPr>
              <a:xfrm>
                <a:off x="63991" y="1984419"/>
                <a:ext cx="463645" cy="36830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2</a:t>
                </a:r>
              </a:p>
            </p:txBody>
          </p:sp>
        </p:grpSp>
      </p:grpSp>
      <p:grpSp>
        <p:nvGrpSpPr>
          <p:cNvPr id="5" name="组合 4"/>
          <p:cNvGrpSpPr/>
          <p:nvPr/>
        </p:nvGrpSpPr>
        <p:grpSpPr>
          <a:xfrm>
            <a:off x="423944" y="2314475"/>
            <a:ext cx="3360059" cy="457934"/>
            <a:chOff x="4696311" y="3381734"/>
            <a:chExt cx="3360059" cy="457934"/>
          </a:xfrm>
        </p:grpSpPr>
        <p:sp>
          <p:nvSpPr>
            <p:cNvPr id="36" name="PA_矩形 8"/>
            <p:cNvSpPr/>
            <p:nvPr>
              <p:custDataLst>
                <p:tags r:id="rId7"/>
              </p:custDataLst>
            </p:nvPr>
          </p:nvSpPr>
          <p:spPr>
            <a:xfrm>
              <a:off x="5155760" y="3434585"/>
              <a:ext cx="2900610" cy="368300"/>
            </a:xfrm>
            <a:prstGeom prst="rect">
              <a:avLst/>
            </a:prstGeom>
          </p:spPr>
          <p:txBody>
            <a:bodyPr wrap="square">
              <a:spAutoFit/>
            </a:bodyPr>
            <a:lstStyle/>
            <a:p>
              <a:pPr defTabSz="685800"/>
              <a:r>
                <a:rPr lang="en-US" altLang="zh-CN" b="1" kern="0" dirty="0">
                  <a:solidFill>
                    <a:srgbClr val="4D4D4D"/>
                  </a:solidFill>
                  <a:latin typeface="+mj-lt"/>
                  <a:ea typeface="微软雅黑" panose="020B0503020204020204" charset="-122"/>
                </a:rPr>
                <a:t>Specific requirements</a:t>
              </a:r>
              <a:endParaRPr lang="zh-CN" altLang="en-US" b="1" kern="0" dirty="0">
                <a:solidFill>
                  <a:srgbClr val="4D4D4D"/>
                </a:solidFill>
                <a:latin typeface="+mj-lt"/>
                <a:ea typeface="微软雅黑" panose="020B0503020204020204" charset="-122"/>
              </a:endParaRPr>
            </a:p>
          </p:txBody>
        </p:sp>
        <p:grpSp>
          <p:nvGrpSpPr>
            <p:cNvPr id="41" name="组合 40"/>
            <p:cNvGrpSpPr/>
            <p:nvPr/>
          </p:nvGrpSpPr>
          <p:grpSpPr>
            <a:xfrm>
              <a:off x="4696311" y="3381734"/>
              <a:ext cx="467839" cy="457934"/>
              <a:chOff x="63991" y="1940118"/>
              <a:chExt cx="467839" cy="457934"/>
            </a:xfrm>
          </p:grpSpPr>
          <p:sp>
            <p:nvSpPr>
              <p:cNvPr id="42" name="椭圆 41"/>
              <p:cNvSpPr/>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3" name="PA_矩形 8"/>
              <p:cNvSpPr/>
              <p:nvPr>
                <p:custDataLst>
                  <p:tags r:id="rId8"/>
                </p:custDataLst>
              </p:nvPr>
            </p:nvSpPr>
            <p:spPr>
              <a:xfrm>
                <a:off x="63991" y="1984419"/>
                <a:ext cx="463645" cy="36830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3</a:t>
                </a:r>
              </a:p>
            </p:txBody>
          </p:sp>
        </p:grpSp>
      </p:grpSp>
      <p:grpSp>
        <p:nvGrpSpPr>
          <p:cNvPr id="6" name="组合 5"/>
          <p:cNvGrpSpPr/>
          <p:nvPr/>
        </p:nvGrpSpPr>
        <p:grpSpPr>
          <a:xfrm>
            <a:off x="423944" y="3220018"/>
            <a:ext cx="3360059" cy="457934"/>
            <a:chOff x="4689471" y="4220770"/>
            <a:chExt cx="3360059" cy="457934"/>
          </a:xfrm>
        </p:grpSpPr>
        <p:sp>
          <p:nvSpPr>
            <p:cNvPr id="38" name="PA_矩形 8"/>
            <p:cNvSpPr/>
            <p:nvPr>
              <p:custDataLst>
                <p:tags r:id="rId5"/>
              </p:custDataLst>
            </p:nvPr>
          </p:nvSpPr>
          <p:spPr>
            <a:xfrm>
              <a:off x="5148920" y="4288254"/>
              <a:ext cx="2900610" cy="368300"/>
            </a:xfrm>
            <a:prstGeom prst="rect">
              <a:avLst/>
            </a:prstGeom>
          </p:spPr>
          <p:txBody>
            <a:bodyPr wrap="square">
              <a:spAutoFit/>
            </a:bodyPr>
            <a:lstStyle/>
            <a:p>
              <a:pPr defTabSz="685800"/>
              <a:r>
                <a:rPr lang="en-US" altLang="zh-CN" b="1" kern="0" dirty="0">
                  <a:solidFill>
                    <a:srgbClr val="4D4D4D"/>
                  </a:solidFill>
                  <a:latin typeface="+mj-lt"/>
                  <a:ea typeface="微软雅黑" panose="020B0503020204020204" charset="-122"/>
                </a:rPr>
                <a:t>Interface prototype</a:t>
              </a:r>
              <a:endParaRPr lang="zh-CN" altLang="en-US" b="1" kern="0" dirty="0">
                <a:solidFill>
                  <a:srgbClr val="4D4D4D"/>
                </a:solidFill>
                <a:latin typeface="+mj-lt"/>
                <a:ea typeface="微软雅黑" panose="020B0503020204020204" charset="-122"/>
              </a:endParaRPr>
            </a:p>
          </p:txBody>
        </p:sp>
        <p:grpSp>
          <p:nvGrpSpPr>
            <p:cNvPr id="44" name="组合 43"/>
            <p:cNvGrpSpPr/>
            <p:nvPr/>
          </p:nvGrpSpPr>
          <p:grpSpPr>
            <a:xfrm>
              <a:off x="4689471" y="4220770"/>
              <a:ext cx="467839" cy="457934"/>
              <a:chOff x="63991" y="1940118"/>
              <a:chExt cx="467839" cy="457934"/>
            </a:xfrm>
          </p:grpSpPr>
          <p:sp>
            <p:nvSpPr>
              <p:cNvPr id="45" name="椭圆 44"/>
              <p:cNvSpPr/>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PA_矩形 8"/>
              <p:cNvSpPr/>
              <p:nvPr>
                <p:custDataLst>
                  <p:tags r:id="rId6"/>
                </p:custDataLst>
              </p:nvPr>
            </p:nvSpPr>
            <p:spPr>
              <a:xfrm>
                <a:off x="63991" y="1984419"/>
                <a:ext cx="463645" cy="36830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4</a:t>
                </a:r>
              </a:p>
            </p:txBody>
          </p:sp>
        </p:grpSp>
      </p:grpSp>
      <p:sp>
        <p:nvSpPr>
          <p:cNvPr id="47" name="PA_矩形 8"/>
          <p:cNvSpPr/>
          <p:nvPr>
            <p:custDataLst>
              <p:tags r:id="rId1"/>
            </p:custDataLst>
          </p:nvPr>
        </p:nvSpPr>
        <p:spPr>
          <a:xfrm>
            <a:off x="5371465" y="2023110"/>
            <a:ext cx="2885440" cy="645160"/>
          </a:xfrm>
          <a:prstGeom prst="rect">
            <a:avLst/>
          </a:prstGeom>
        </p:spPr>
        <p:txBody>
          <a:bodyPr wrap="square">
            <a:spAutoFit/>
          </a:bodyPr>
          <a:lstStyle/>
          <a:p>
            <a:pPr lvl="0" algn="r" defTabSz="685800">
              <a:defRPr/>
            </a:pPr>
            <a:r>
              <a:rPr lang="en-US" altLang="zh-CN" sz="3600" b="1" kern="0" dirty="0">
                <a:solidFill>
                  <a:srgbClr val="4D4D4D"/>
                </a:solidFill>
                <a:latin typeface="+mj-lt"/>
                <a:ea typeface="微软雅黑" panose="020B0503020204020204" charset="-122"/>
              </a:rPr>
              <a:t>CONTENTS</a:t>
            </a:r>
            <a:endParaRPr lang="zh-CN" altLang="en-US" sz="3600" b="1" kern="0" dirty="0">
              <a:solidFill>
                <a:srgbClr val="4D4D4D"/>
              </a:solidFill>
              <a:latin typeface="+mj-lt"/>
              <a:ea typeface="微软雅黑" panose="020B0503020204020204" charset="-122"/>
            </a:endParaRPr>
          </a:p>
        </p:txBody>
      </p:sp>
      <p:grpSp>
        <p:nvGrpSpPr>
          <p:cNvPr id="2" name="组合 1"/>
          <p:cNvGrpSpPr/>
          <p:nvPr/>
        </p:nvGrpSpPr>
        <p:grpSpPr>
          <a:xfrm>
            <a:off x="423944" y="4156008"/>
            <a:ext cx="8037830" cy="457934"/>
            <a:chOff x="4689471" y="4220770"/>
            <a:chExt cx="8037830" cy="457934"/>
          </a:xfrm>
        </p:grpSpPr>
        <p:sp>
          <p:nvSpPr>
            <p:cNvPr id="7" name="PA_矩形 8"/>
            <p:cNvSpPr/>
            <p:nvPr>
              <p:custDataLst>
                <p:tags r:id="rId2"/>
              </p:custDataLst>
            </p:nvPr>
          </p:nvSpPr>
          <p:spPr>
            <a:xfrm>
              <a:off x="5149211" y="4268395"/>
              <a:ext cx="7578090" cy="368300"/>
            </a:xfrm>
            <a:prstGeom prst="rect">
              <a:avLst/>
            </a:prstGeom>
          </p:spPr>
          <p:txBody>
            <a:bodyPr wrap="square">
              <a:spAutoFit/>
            </a:bodyPr>
            <a:lstStyle/>
            <a:p>
              <a:pPr defTabSz="685800"/>
              <a:r>
                <a:rPr lang="en-US" altLang="zh-CN" b="1" kern="0" dirty="0">
                  <a:solidFill>
                    <a:srgbClr val="4D4D4D"/>
                  </a:solidFill>
                  <a:latin typeface="+mj-lt"/>
                  <a:ea typeface="微软雅黑" panose="020B0503020204020204" charset="-122"/>
                </a:rPr>
                <a:t>Function description and acceptance verification standards</a:t>
              </a:r>
              <a:endParaRPr lang="zh-CN" altLang="en-US" b="1" kern="0" dirty="0">
                <a:solidFill>
                  <a:srgbClr val="4D4D4D"/>
                </a:solidFill>
                <a:latin typeface="+mj-lt"/>
                <a:ea typeface="微软雅黑" panose="020B0503020204020204" charset="-122"/>
              </a:endParaRPr>
            </a:p>
          </p:txBody>
        </p:sp>
        <p:grpSp>
          <p:nvGrpSpPr>
            <p:cNvPr id="9" name="组合 8"/>
            <p:cNvGrpSpPr/>
            <p:nvPr/>
          </p:nvGrpSpPr>
          <p:grpSpPr>
            <a:xfrm>
              <a:off x="4689471" y="4220770"/>
              <a:ext cx="467839" cy="457934"/>
              <a:chOff x="63991" y="1940118"/>
              <a:chExt cx="467839" cy="457934"/>
            </a:xfrm>
          </p:grpSpPr>
          <p:sp>
            <p:nvSpPr>
              <p:cNvPr id="10" name="椭圆 9"/>
              <p:cNvSpPr/>
              <p:nvPr>
                <p:custDataLst>
                  <p:tags r:id="rId3"/>
                </p:custDataLst>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PA_矩形 8"/>
              <p:cNvSpPr/>
              <p:nvPr>
                <p:custDataLst>
                  <p:tags r:id="rId4"/>
                </p:custDataLst>
              </p:nvPr>
            </p:nvSpPr>
            <p:spPr>
              <a:xfrm>
                <a:off x="63991" y="1984419"/>
                <a:ext cx="463645" cy="36830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5</a:t>
                </a:r>
              </a:p>
            </p:txBody>
          </p:sp>
        </p:gr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288925" y="2353945"/>
            <a:ext cx="8566150" cy="855345"/>
          </a:xfrm>
          <a:prstGeom prst="rect">
            <a:avLst/>
          </a:prstGeom>
        </p:spPr>
        <p:txBody>
          <a:bodyPr wrap="square">
            <a:noAutofit/>
          </a:bodyPr>
          <a:lstStyle/>
          <a:p>
            <a:pPr defTabSz="685800"/>
            <a:r>
              <a:rPr sz="2400" b="1" kern="0" dirty="0">
                <a:solidFill>
                  <a:srgbClr val="4D4D4D"/>
                </a:solidFill>
                <a:latin typeface="+mj-lt"/>
                <a:ea typeface="微软雅黑" panose="020B0503020204020204" charset="-122"/>
              </a:rPr>
              <a:t> Interface prototype</a:t>
            </a:r>
          </a:p>
        </p:txBody>
      </p:sp>
      <p:sp>
        <p:nvSpPr>
          <p:cNvPr id="18" name="PA_矩形 8"/>
          <p:cNvSpPr/>
          <p:nvPr>
            <p:custDataLst>
              <p:tags r:id="rId2"/>
            </p:custDataLst>
          </p:nvPr>
        </p:nvSpPr>
        <p:spPr>
          <a:xfrm>
            <a:off x="353695" y="1325245"/>
            <a:ext cx="1729740" cy="922020"/>
          </a:xfrm>
          <a:prstGeom prst="rect">
            <a:avLst/>
          </a:prstGeom>
        </p:spPr>
        <p:txBody>
          <a:bodyPr wrap="square">
            <a:spAutoFit/>
          </a:bodyPr>
          <a:lstStyle/>
          <a:p>
            <a:pPr defTabSz="685800"/>
            <a:r>
              <a:rPr lang="en-US" altLang="zh-CN" sz="5400" b="1" kern="0" dirty="0">
                <a:solidFill>
                  <a:srgbClr val="4D4D4D"/>
                </a:solidFill>
                <a:latin typeface="+mj-lt"/>
                <a:ea typeface="微软雅黑" panose="020B0503020204020204" charset="-122"/>
              </a:rPr>
              <a:t>04</a:t>
            </a:r>
          </a:p>
        </p:txBody>
      </p:sp>
      <p:sp>
        <p:nvSpPr>
          <p:cNvPr id="19" name="矩形: 圆角 18"/>
          <p:cNvSpPr/>
          <p:nvPr/>
        </p:nvSpPr>
        <p:spPr>
          <a:xfrm>
            <a:off x="417097" y="320948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mj-lt"/>
              </a:rPr>
              <a:t>PART FIVE</a:t>
            </a:r>
            <a:endParaRPr lang="zh-CN" altLang="en-US" sz="12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294005" y="277495"/>
            <a:ext cx="6132803" cy="3493491"/>
            <a:chOff x="1077361" y="728863"/>
            <a:chExt cx="15085373" cy="8561244"/>
          </a:xfrm>
        </p:grpSpPr>
        <p:sp>
          <p:nvSpPr>
            <p:cNvPr id="49" name="文本框 48"/>
            <p:cNvSpPr txBox="1"/>
            <p:nvPr/>
          </p:nvSpPr>
          <p:spPr>
            <a:xfrm>
              <a:off x="1077361" y="728863"/>
              <a:ext cx="13303239" cy="977261"/>
            </a:xfrm>
            <a:prstGeom prst="rect">
              <a:avLst/>
            </a:prstGeom>
            <a:noFill/>
          </p:spPr>
          <p:txBody>
            <a:bodyPr wrap="square">
              <a:spAutoFit/>
              <a:scene3d>
                <a:camera prst="orthographicFront"/>
                <a:lightRig rig="threePt" dir="t"/>
              </a:scene3d>
              <a:sp3d contourW="12700"/>
            </a:bodyPr>
            <a:lstStyle>
              <a:defPPr>
                <a:defRPr lang="en-US"/>
              </a:defPPr>
              <a:lvl1pPr fontAlgn="auto">
                <a:spcBef>
                  <a:spcPts val="0"/>
                </a:spcBef>
                <a:spcAft>
                  <a:spcPts val="0"/>
                </a:spcAft>
                <a:defRPr sz="2400" b="1" spc="300">
                  <a:latin typeface="Century Gothic" panose="020B0502020202020204" pitchFamily="34" charset="0"/>
                  <a:ea typeface="微软雅黑" panose="020B0503020204020204" charset="-122"/>
                  <a:cs typeface="Segoe UI Light" panose="020B0502040204020203" pitchFamily="34" charset="0"/>
                </a:defRPr>
              </a:lvl1pPr>
            </a:lstStyle>
            <a:p>
              <a:pPr algn="l" defTabSz="914400">
                <a:buClrTx/>
                <a:buSzTx/>
                <a:buFontTx/>
                <a:defRPr/>
              </a:pPr>
              <a:r>
                <a:rPr lang="zh-CN" altLang="en-US" sz="2000" kern="0">
                  <a:solidFill>
                    <a:srgbClr val="4D4D4D"/>
                  </a:solidFill>
                  <a:latin typeface="+mj-lt"/>
                  <a:sym typeface="+mn-ea"/>
                </a:rPr>
                <a:t>4.1 Opening page</a:t>
              </a:r>
            </a:p>
          </p:txBody>
        </p:sp>
        <p:sp>
          <p:nvSpPr>
            <p:cNvPr id="50" name="TextBox 30"/>
            <p:cNvSpPr txBox="1"/>
            <p:nvPr/>
          </p:nvSpPr>
          <p:spPr>
            <a:xfrm>
              <a:off x="1583437" y="3637304"/>
              <a:ext cx="9165599" cy="3110740"/>
            </a:xfrm>
            <a:prstGeom prst="rect">
              <a:avLst/>
            </a:prstGeom>
            <a:noFill/>
          </p:spPr>
          <p:txBody>
            <a:bodyPr wrap="square" rtlCol="0">
              <a:noAutofit/>
            </a:bodyPr>
            <a:lstStyle/>
            <a:p>
              <a:pPr indent="457200" algn="just" defTabSz="609600">
                <a:lnSpc>
                  <a:spcPct val="130000"/>
                </a:lnSpc>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The cover shows the product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name</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 and the creative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team</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 with a green background and the product logo.</a:t>
              </a: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pic>
        <p:nvPicPr>
          <p:cNvPr id="2" name="图片 1" descr="IMG_256"/>
          <p:cNvPicPr>
            <a:picLocks noChangeAspect="1"/>
          </p:cNvPicPr>
          <p:nvPr>
            <p:custDataLst>
              <p:tags r:id="rId1"/>
            </p:custDataLst>
          </p:nvPr>
        </p:nvPicPr>
        <p:blipFill>
          <a:blip r:embed="rId3"/>
          <a:srcRect l="18245" t="4833" r="16913" b="10196"/>
          <a:stretch>
            <a:fillRect/>
          </a:stretch>
        </p:blipFill>
        <p:spPr>
          <a:xfrm>
            <a:off x="5374640" y="151130"/>
            <a:ext cx="2203450" cy="474027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294005" y="277495"/>
            <a:ext cx="6132803" cy="4253865"/>
            <a:chOff x="1077361" y="728863"/>
            <a:chExt cx="15085373" cy="10424637"/>
          </a:xfrm>
        </p:grpSpPr>
        <p:sp>
          <p:nvSpPr>
            <p:cNvPr id="49" name="文本框 48"/>
            <p:cNvSpPr txBox="1"/>
            <p:nvPr/>
          </p:nvSpPr>
          <p:spPr>
            <a:xfrm>
              <a:off x="1077361" y="728863"/>
              <a:ext cx="13303239" cy="977261"/>
            </a:xfrm>
            <a:prstGeom prst="rect">
              <a:avLst/>
            </a:prstGeom>
            <a:noFill/>
          </p:spPr>
          <p:txBody>
            <a:bodyPr wrap="square">
              <a:spAutoFit/>
              <a:scene3d>
                <a:camera prst="orthographicFront"/>
                <a:lightRig rig="threePt" dir="t"/>
              </a:scene3d>
              <a:sp3d contourW="12700"/>
            </a:bodyPr>
            <a:lstStyle>
              <a:defPPr>
                <a:defRPr lang="en-US"/>
              </a:defPPr>
              <a:lvl1pPr fontAlgn="auto">
                <a:spcBef>
                  <a:spcPts val="0"/>
                </a:spcBef>
                <a:spcAft>
                  <a:spcPts val="0"/>
                </a:spcAft>
                <a:defRPr sz="2400" b="1" spc="300">
                  <a:latin typeface="Century Gothic" panose="020B0502020202020204" pitchFamily="34" charset="0"/>
                  <a:ea typeface="微软雅黑" panose="020B0503020204020204" charset="-122"/>
                  <a:cs typeface="Segoe UI Light" panose="020B0502040204020203" pitchFamily="34" charset="0"/>
                </a:defRPr>
              </a:lvl1pPr>
            </a:lstStyle>
            <a:p>
              <a:pPr algn="l" defTabSz="914400">
                <a:buClrTx/>
                <a:buSzTx/>
                <a:buFontTx/>
                <a:defRPr/>
              </a:pPr>
              <a:r>
                <a:rPr lang="zh-CN" altLang="en-US" sz="2000" kern="0">
                  <a:solidFill>
                    <a:srgbClr val="4D4D4D"/>
                  </a:solidFill>
                  <a:latin typeface="+mj-lt"/>
                  <a:sym typeface="+mn-ea"/>
                </a:rPr>
                <a:t>4.2 Login interface</a:t>
              </a:r>
            </a:p>
          </p:txBody>
        </p:sp>
        <p:sp>
          <p:nvSpPr>
            <p:cNvPr id="50" name="TextBox 30"/>
            <p:cNvSpPr txBox="1"/>
            <p:nvPr/>
          </p:nvSpPr>
          <p:spPr>
            <a:xfrm>
              <a:off x="1792740" y="2200979"/>
              <a:ext cx="7864484" cy="8952521"/>
            </a:xfrm>
            <a:prstGeom prst="rect">
              <a:avLst/>
            </a:prstGeom>
            <a:noFill/>
          </p:spPr>
          <p:txBody>
            <a:bodyPr wrap="square" rtlCol="0">
              <a:noAutofit/>
            </a:bodyPr>
            <a:lstStyle/>
            <a:p>
              <a:pPr indent="457200" algn="just" defTabSz="609600">
                <a:lnSpc>
                  <a:spcPct val="130000"/>
                </a:lnSpc>
              </a:pP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After seeing the frontpage interface, users come up with the Login interface with a big title of our app. A user can use account or face to log in our app. </a:t>
              </a:r>
            </a:p>
            <a:p>
              <a:pPr indent="457200" algn="just" defTabSz="609600">
                <a:lnSpc>
                  <a:spcPct val="130000"/>
                </a:lnSpc>
              </a:pP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endParaRPr>
            </a:p>
            <a:p>
              <a:pPr indent="457200" algn="just" defTabSz="609600">
                <a:lnSpc>
                  <a:spcPct val="130000"/>
                </a:lnSpc>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New users can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click</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‘Create an account’</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 to set the account password and other information in ‘Register interface’ page.</a:t>
              </a: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pic>
        <p:nvPicPr>
          <p:cNvPr id="18" name="图片 1" descr="IMG_256"/>
          <p:cNvPicPr>
            <a:picLocks noChangeAspect="1"/>
          </p:cNvPicPr>
          <p:nvPr>
            <p:custDataLst>
              <p:tags r:id="rId1"/>
            </p:custDataLst>
          </p:nvPr>
        </p:nvPicPr>
        <p:blipFill>
          <a:blip r:embed="rId3"/>
          <a:stretch>
            <a:fillRect/>
          </a:stretch>
        </p:blipFill>
        <p:spPr>
          <a:xfrm>
            <a:off x="4267200" y="331470"/>
            <a:ext cx="4318635" cy="460692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48" name="组合 47"/>
          <p:cNvGrpSpPr/>
          <p:nvPr/>
        </p:nvGrpSpPr>
        <p:grpSpPr>
          <a:xfrm>
            <a:off x="294005" y="277495"/>
            <a:ext cx="6132803" cy="3493491"/>
            <a:chOff x="1077361" y="728863"/>
            <a:chExt cx="15085373" cy="8561244"/>
          </a:xfrm>
        </p:grpSpPr>
        <p:sp>
          <p:nvSpPr>
            <p:cNvPr id="49" name="文本框 48"/>
            <p:cNvSpPr txBox="1"/>
            <p:nvPr/>
          </p:nvSpPr>
          <p:spPr>
            <a:xfrm>
              <a:off x="1077361" y="728863"/>
              <a:ext cx="13303239" cy="977261"/>
            </a:xfrm>
            <a:prstGeom prst="rect">
              <a:avLst/>
            </a:prstGeom>
            <a:noFill/>
          </p:spPr>
          <p:txBody>
            <a:bodyPr wrap="square">
              <a:spAutoFit/>
              <a:scene3d>
                <a:camera prst="orthographicFront"/>
                <a:lightRig rig="threePt" dir="t"/>
              </a:scene3d>
              <a:sp3d contourW="12700"/>
            </a:bodyPr>
            <a:lstStyle>
              <a:defPPr>
                <a:defRPr lang="en-US"/>
              </a:defPPr>
              <a:lvl1pPr fontAlgn="auto">
                <a:spcBef>
                  <a:spcPts val="0"/>
                </a:spcBef>
                <a:spcAft>
                  <a:spcPts val="0"/>
                </a:spcAft>
                <a:defRPr sz="2400" b="1" spc="300">
                  <a:latin typeface="Century Gothic" panose="020B0502020202020204" pitchFamily="34" charset="0"/>
                  <a:ea typeface="微软雅黑" panose="020B0503020204020204" charset="-122"/>
                  <a:cs typeface="Segoe UI Light" panose="020B0502040204020203" pitchFamily="34" charset="0"/>
                </a:defRPr>
              </a:lvl1pPr>
            </a:lstStyle>
            <a:p>
              <a:pPr algn="l" defTabSz="914400">
                <a:buClrTx/>
                <a:buSzTx/>
                <a:buFontTx/>
                <a:defRPr/>
              </a:pPr>
              <a:r>
                <a:rPr lang="zh-CN" altLang="en-US" sz="2000" kern="0">
                  <a:solidFill>
                    <a:srgbClr val="4D4D4D"/>
                  </a:solidFill>
                  <a:latin typeface="+mj-lt"/>
                  <a:sym typeface="+mn-ea"/>
                </a:rPr>
                <a:t>4.3 Home page</a:t>
              </a:r>
            </a:p>
          </p:txBody>
        </p:sp>
        <p:sp>
          <p:nvSpPr>
            <p:cNvPr id="50" name="TextBox 30"/>
            <p:cNvSpPr txBox="1"/>
            <p:nvPr/>
          </p:nvSpPr>
          <p:spPr>
            <a:xfrm>
              <a:off x="1792740" y="2200979"/>
              <a:ext cx="9382712" cy="6478245"/>
            </a:xfrm>
            <a:prstGeom prst="rect">
              <a:avLst/>
            </a:prstGeom>
            <a:noFill/>
          </p:spPr>
          <p:txBody>
            <a:bodyPr wrap="square" rtlCol="0">
              <a:noAutofit/>
            </a:bodyPr>
            <a:lstStyle/>
            <a:p>
              <a:pPr indent="457200" algn="just" defTabSz="609600">
                <a:lnSpc>
                  <a:spcPct val="130000"/>
                </a:lnSpc>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A user can touch profile picture to go to the individual center, touch one of three buttons to enter three different modules: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diary</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forum</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 and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robot</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 </a:t>
              </a:r>
            </a:p>
            <a:p>
              <a:pPr indent="457200" algn="just" defTabSz="609600">
                <a:lnSpc>
                  <a:spcPct val="130000"/>
                </a:lnSpc>
              </a:pP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endParaRPr>
            </a:p>
            <a:p>
              <a:pPr indent="457200" algn="just" defTabSz="609600">
                <a:lnSpc>
                  <a:spcPct val="130000"/>
                </a:lnSpc>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Also, users can see their user name and the sentence in daily sentence module. These positive sentences aim to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evoke better emotions</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 in the users.</a:t>
              </a: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pic>
        <p:nvPicPr>
          <p:cNvPr id="19" name="图片 2" descr="IMG_256"/>
          <p:cNvPicPr>
            <a:picLocks noChangeAspect="1"/>
          </p:cNvPicPr>
          <p:nvPr>
            <p:custDataLst>
              <p:tags r:id="rId2"/>
            </p:custDataLst>
          </p:nvPr>
        </p:nvPicPr>
        <p:blipFill>
          <a:blip r:embed="rId4"/>
          <a:stretch>
            <a:fillRect/>
          </a:stretch>
        </p:blipFill>
        <p:spPr>
          <a:xfrm>
            <a:off x="5647690" y="141605"/>
            <a:ext cx="2268220" cy="4860925"/>
          </a:xfrm>
          <a:prstGeom prst="rect">
            <a:avLst/>
          </a:prstGeom>
          <a:noFill/>
          <a:ln w="9525">
            <a:noFill/>
          </a:ln>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8"/>
          <p:cNvSpPr/>
          <p:nvPr>
            <p:custDataLst>
              <p:tags r:id="rId1"/>
            </p:custDataLst>
          </p:nvPr>
        </p:nvSpPr>
        <p:spPr>
          <a:xfrm>
            <a:off x="2906395" y="242570"/>
            <a:ext cx="3331210" cy="737235"/>
          </a:xfrm>
          <a:prstGeom prst="rect">
            <a:avLst/>
          </a:prstGeom>
        </p:spPr>
        <p:txBody>
          <a:bodyPr wrap="square">
            <a:noAutofit/>
          </a:bodyPr>
          <a:lstStyle/>
          <a:p>
            <a:pPr lvl="0" algn="ctr" defTabSz="685800">
              <a:defRPr/>
            </a:pPr>
            <a:r>
              <a:rPr lang="zh-CN" altLang="en-US" sz="3600" b="1" kern="0">
                <a:solidFill>
                  <a:srgbClr val="4D4D4D"/>
                </a:solidFill>
                <a:latin typeface="+mj-lt"/>
                <a:ea typeface="微软雅黑" panose="020B0503020204020204" charset="-122"/>
              </a:rPr>
              <a:t>Subdirectory</a:t>
            </a:r>
          </a:p>
        </p:txBody>
      </p:sp>
      <p:grpSp>
        <p:nvGrpSpPr>
          <p:cNvPr id="59" name="组合 58"/>
          <p:cNvGrpSpPr/>
          <p:nvPr/>
        </p:nvGrpSpPr>
        <p:grpSpPr>
          <a:xfrm>
            <a:off x="605155" y="1409065"/>
            <a:ext cx="5673725" cy="1769745"/>
            <a:chOff x="795" y="2978"/>
            <a:chExt cx="8935" cy="2787"/>
          </a:xfrm>
        </p:grpSpPr>
        <p:grpSp>
          <p:nvGrpSpPr>
            <p:cNvPr id="4" name="组合 3"/>
            <p:cNvGrpSpPr>
              <a:grpSpLocks noChangeAspect="1"/>
            </p:cNvGrpSpPr>
            <p:nvPr/>
          </p:nvGrpSpPr>
          <p:grpSpPr>
            <a:xfrm>
              <a:off x="1525" y="4004"/>
              <a:ext cx="6809" cy="580"/>
              <a:chOff x="4964058" y="1379548"/>
              <a:chExt cx="5292166" cy="450937"/>
            </a:xfrm>
          </p:grpSpPr>
          <p:sp>
            <p:nvSpPr>
              <p:cNvPr id="16" name="PA_矩形 8"/>
              <p:cNvSpPr/>
              <p:nvPr>
                <p:custDataLst>
                  <p:tags r:id="rId9"/>
                </p:custDataLst>
              </p:nvPr>
            </p:nvSpPr>
            <p:spPr>
              <a:xfrm>
                <a:off x="5211995" y="1379548"/>
                <a:ext cx="5044229" cy="450937"/>
              </a:xfrm>
              <a:prstGeom prst="rect">
                <a:avLst/>
              </a:prstGeom>
            </p:spPr>
            <p:txBody>
              <a:bodyPr wrap="square">
                <a:spAutoFit/>
              </a:bodyPr>
              <a:lstStyle/>
              <a:p>
                <a:pPr defTabSz="685800"/>
                <a:r>
                  <a:rPr lang="zh-CN" altLang="en-US" kern="0">
                    <a:solidFill>
                      <a:srgbClr val="4D4D4D"/>
                    </a:solidFill>
                    <a:latin typeface="+mj-lt"/>
                    <a:ea typeface="微软雅黑" panose="020B0503020204020204" charset="-122"/>
                    <a:sym typeface="+mn-ea"/>
                  </a:rPr>
                  <a:t>4.4.1 Emotional diary interface</a:t>
                </a:r>
              </a:p>
            </p:txBody>
          </p:sp>
          <p:sp>
            <p:nvSpPr>
              <p:cNvPr id="25" name="椭圆 24"/>
              <p:cNvSpPr>
                <a:spLocks noChangeAspect="1"/>
              </p:cNvSpPr>
              <p:nvPr/>
            </p:nvSpPr>
            <p:spPr>
              <a:xfrm>
                <a:off x="4964058" y="1508804"/>
                <a:ext cx="193531" cy="193592"/>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21" name="组合 20"/>
            <p:cNvGrpSpPr>
              <a:grpSpLocks noChangeAspect="1"/>
            </p:cNvGrpSpPr>
            <p:nvPr/>
          </p:nvGrpSpPr>
          <p:grpSpPr>
            <a:xfrm>
              <a:off x="795" y="2978"/>
              <a:ext cx="7634" cy="721"/>
              <a:chOff x="4706216" y="1335427"/>
              <a:chExt cx="4847590" cy="457934"/>
            </a:xfrm>
          </p:grpSpPr>
          <p:sp>
            <p:nvSpPr>
              <p:cNvPr id="22" name="PA_矩形 8"/>
              <p:cNvSpPr/>
              <p:nvPr>
                <p:custDataLst>
                  <p:tags r:id="rId6"/>
                </p:custDataLst>
              </p:nvPr>
            </p:nvSpPr>
            <p:spPr>
              <a:xfrm>
                <a:off x="5211676" y="1379548"/>
                <a:ext cx="4342130" cy="368380"/>
              </a:xfrm>
              <a:prstGeom prst="rect">
                <a:avLst/>
              </a:prstGeom>
            </p:spPr>
            <p:txBody>
              <a:bodyPr wrap="square">
                <a:spAutoFit/>
              </a:bodyPr>
              <a:lstStyle/>
              <a:p>
                <a:pPr defTabSz="685800"/>
                <a:r>
                  <a:rPr lang="en-US" altLang="zh-CN" b="1" kern="0">
                    <a:solidFill>
                      <a:srgbClr val="4D4D4D"/>
                    </a:solidFill>
                    <a:latin typeface="+mj-lt"/>
                    <a:ea typeface="微软雅黑" panose="020B0503020204020204" charset="-122"/>
                    <a:sym typeface="+mn-ea"/>
                  </a:rPr>
                  <a:t>4</a:t>
                </a:r>
                <a:r>
                  <a:rPr lang="zh-CN" altLang="en-US" b="1" kern="0">
                    <a:solidFill>
                      <a:srgbClr val="4D4D4D"/>
                    </a:solidFill>
                    <a:latin typeface="+mj-lt"/>
                    <a:ea typeface="微软雅黑" panose="020B0503020204020204" charset="-122"/>
                    <a:sym typeface="+mn-ea"/>
                  </a:rPr>
                  <a:t>.4 </a:t>
                </a:r>
                <a:r>
                  <a:rPr lang="en-US" altLang="zh-CN" b="1" kern="0">
                    <a:solidFill>
                      <a:srgbClr val="4D4D4D"/>
                    </a:solidFill>
                    <a:latin typeface="+mj-lt"/>
                    <a:ea typeface="微软雅黑" panose="020B0503020204020204" charset="-122"/>
                    <a:sym typeface="+mn-ea"/>
                  </a:rPr>
                  <a:t>F</a:t>
                </a:r>
                <a:r>
                  <a:rPr lang="zh-CN" altLang="en-US" b="1" kern="0">
                    <a:solidFill>
                      <a:srgbClr val="4D4D4D"/>
                    </a:solidFill>
                    <a:latin typeface="+mj-lt"/>
                    <a:ea typeface="微软雅黑" panose="020B0503020204020204" charset="-122"/>
                    <a:sym typeface="+mn-ea"/>
                  </a:rPr>
                  <a:t>unctions</a:t>
                </a:r>
              </a:p>
            </p:txBody>
          </p:sp>
          <p:grpSp>
            <p:nvGrpSpPr>
              <p:cNvPr id="23" name="组合 22"/>
              <p:cNvGrpSpPr/>
              <p:nvPr/>
            </p:nvGrpSpPr>
            <p:grpSpPr>
              <a:xfrm>
                <a:off x="4706216" y="1335427"/>
                <a:ext cx="467839" cy="457934"/>
                <a:chOff x="63991" y="1940118"/>
                <a:chExt cx="467839" cy="457934"/>
              </a:xfrm>
            </p:grpSpPr>
            <p:sp>
              <p:nvSpPr>
                <p:cNvPr id="27" name="椭圆 26"/>
                <p:cNvSpPr/>
                <p:nvPr>
                  <p:custDataLst>
                    <p:tags r:id="rId7"/>
                  </p:custDataLst>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PA_矩形 8"/>
                <p:cNvSpPr/>
                <p:nvPr>
                  <p:custDataLst>
                    <p:tags r:id="rId8"/>
                  </p:custDataLst>
                </p:nvPr>
              </p:nvSpPr>
              <p:spPr>
                <a:xfrm>
                  <a:off x="63991" y="1984419"/>
                  <a:ext cx="463645" cy="36838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4</a:t>
                  </a:r>
                </a:p>
              </p:txBody>
            </p:sp>
          </p:grpSp>
        </p:grpSp>
        <p:grpSp>
          <p:nvGrpSpPr>
            <p:cNvPr id="33" name="组合 32"/>
            <p:cNvGrpSpPr>
              <a:grpSpLocks noChangeAspect="1"/>
            </p:cNvGrpSpPr>
            <p:nvPr/>
          </p:nvGrpSpPr>
          <p:grpSpPr>
            <a:xfrm>
              <a:off x="1525" y="4570"/>
              <a:ext cx="6809" cy="580"/>
              <a:chOff x="4964058" y="1379548"/>
              <a:chExt cx="5292166" cy="450937"/>
            </a:xfrm>
          </p:grpSpPr>
          <p:sp>
            <p:nvSpPr>
              <p:cNvPr id="34" name="PA_矩形 8"/>
              <p:cNvSpPr/>
              <p:nvPr>
                <p:custDataLst>
                  <p:tags r:id="rId4"/>
                </p:custDataLst>
              </p:nvPr>
            </p:nvSpPr>
            <p:spPr>
              <a:xfrm>
                <a:off x="5211995" y="1379548"/>
                <a:ext cx="5044229" cy="450937"/>
              </a:xfrm>
              <a:prstGeom prst="rect">
                <a:avLst/>
              </a:prstGeom>
            </p:spPr>
            <p:txBody>
              <a:bodyPr wrap="square">
                <a:spAutoFit/>
              </a:bodyPr>
              <a:lstStyle/>
              <a:p>
                <a:pPr defTabSz="685800"/>
                <a:r>
                  <a:rPr lang="zh-CN" altLang="en-US" kern="0">
                    <a:solidFill>
                      <a:srgbClr val="4D4D4D"/>
                    </a:solidFill>
                    <a:latin typeface="+mj-lt"/>
                    <a:ea typeface="微软雅黑" panose="020B0503020204020204" charset="-122"/>
                    <a:sym typeface="+mn-ea"/>
                  </a:rPr>
                  <a:t>4.4.2 Forum</a:t>
                </a:r>
              </a:p>
            </p:txBody>
          </p:sp>
          <p:sp>
            <p:nvSpPr>
              <p:cNvPr id="35" name="椭圆 34"/>
              <p:cNvSpPr>
                <a:spLocks noChangeAspect="1"/>
              </p:cNvSpPr>
              <p:nvPr>
                <p:custDataLst>
                  <p:tags r:id="rId5"/>
                </p:custDataLst>
              </p:nvPr>
            </p:nvSpPr>
            <p:spPr>
              <a:xfrm>
                <a:off x="4964058" y="1508804"/>
                <a:ext cx="193531" cy="193592"/>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40" name="组合 39"/>
            <p:cNvGrpSpPr>
              <a:grpSpLocks noChangeAspect="1"/>
            </p:cNvGrpSpPr>
            <p:nvPr/>
          </p:nvGrpSpPr>
          <p:grpSpPr>
            <a:xfrm>
              <a:off x="1525" y="5185"/>
              <a:ext cx="8205" cy="580"/>
              <a:chOff x="4964058" y="1379548"/>
              <a:chExt cx="6377181" cy="450937"/>
            </a:xfrm>
          </p:grpSpPr>
          <p:sp>
            <p:nvSpPr>
              <p:cNvPr id="48" name="PA_矩形 8"/>
              <p:cNvSpPr/>
              <p:nvPr>
                <p:custDataLst>
                  <p:tags r:id="rId2"/>
                </p:custDataLst>
              </p:nvPr>
            </p:nvSpPr>
            <p:spPr>
              <a:xfrm>
                <a:off x="5211995" y="1379548"/>
                <a:ext cx="6129244" cy="450937"/>
              </a:xfrm>
              <a:prstGeom prst="rect">
                <a:avLst/>
              </a:prstGeom>
            </p:spPr>
            <p:txBody>
              <a:bodyPr wrap="square">
                <a:spAutoFit/>
              </a:bodyPr>
              <a:lstStyle/>
              <a:p>
                <a:pPr defTabSz="685800"/>
                <a:r>
                  <a:rPr lang="zh-CN" altLang="en-US" kern="0">
                    <a:solidFill>
                      <a:srgbClr val="4D4D4D"/>
                    </a:solidFill>
                    <a:latin typeface="+mj-lt"/>
                    <a:ea typeface="微软雅黑" panose="020B0503020204020204" charset="-122"/>
                    <a:sym typeface="+mn-ea"/>
                  </a:rPr>
                  <a:t>4.4.3 emotional counseling robot</a:t>
                </a:r>
              </a:p>
            </p:txBody>
          </p:sp>
          <p:sp>
            <p:nvSpPr>
              <p:cNvPr id="49" name="椭圆 48"/>
              <p:cNvSpPr>
                <a:spLocks noChangeAspect="1"/>
              </p:cNvSpPr>
              <p:nvPr>
                <p:custDataLst>
                  <p:tags r:id="rId3"/>
                </p:custDataLst>
              </p:nvPr>
            </p:nvSpPr>
            <p:spPr>
              <a:xfrm>
                <a:off x="4964058" y="1508804"/>
                <a:ext cx="193531" cy="193592"/>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010" y="1752600"/>
            <a:ext cx="4124960" cy="3028950"/>
          </a:xfrm>
          <a:prstGeom prst="rect">
            <a:avLst/>
          </a:prstGeom>
        </p:spPr>
        <p:txBody>
          <a:bodyPr wrap="square">
            <a:noAutofit/>
          </a:bodyPr>
          <a:lstStyle/>
          <a:p>
            <a:pPr algn="just"/>
            <a:r>
              <a:rPr lang="zh-CN" altLang="en-US" dirty="0">
                <a:sym typeface="+mn-ea"/>
              </a:rPr>
              <a:t>1.The main components of the interface: </a:t>
            </a:r>
            <a:r>
              <a:rPr lang="zh-CN" altLang="en-US" dirty="0">
                <a:solidFill>
                  <a:srgbClr val="FF0000"/>
                </a:solidFill>
                <a:sym typeface="+mn-ea"/>
              </a:rPr>
              <a:t>text boxes</a:t>
            </a:r>
            <a:r>
              <a:rPr lang="zh-CN" altLang="en-US" dirty="0">
                <a:sym typeface="+mn-ea"/>
              </a:rPr>
              <a:t>, </a:t>
            </a:r>
            <a:r>
              <a:rPr lang="zh-CN" altLang="en-US" dirty="0">
                <a:solidFill>
                  <a:srgbClr val="FF0000"/>
                </a:solidFill>
                <a:sym typeface="+mn-ea"/>
              </a:rPr>
              <a:t>function bars</a:t>
            </a:r>
            <a:r>
              <a:rPr lang="zh-CN" altLang="en-US" dirty="0">
                <a:sym typeface="+mn-ea"/>
              </a:rPr>
              <a:t>, and </a:t>
            </a:r>
            <a:r>
              <a:rPr lang="zh-CN" altLang="en-US" dirty="0">
                <a:solidFill>
                  <a:srgbClr val="FF0000"/>
                </a:solidFill>
                <a:sym typeface="+mn-ea"/>
              </a:rPr>
              <a:t>warm sentences</a:t>
            </a:r>
            <a:r>
              <a:rPr lang="zh-CN" altLang="en-US" dirty="0">
                <a:sym typeface="+mn-ea"/>
              </a:rPr>
              <a:t> at the bottom.</a:t>
            </a:r>
          </a:p>
          <a:p>
            <a:pPr algn="just"/>
            <a:endParaRPr lang="zh-CN" altLang="en-US" dirty="0">
              <a:sym typeface="+mn-ea"/>
            </a:endParaRPr>
          </a:p>
          <a:p>
            <a:pPr algn="just"/>
            <a:r>
              <a:rPr lang="zh-CN" altLang="en-US" dirty="0">
                <a:sym typeface="+mn-ea"/>
              </a:rPr>
              <a:t>2.</a:t>
            </a:r>
            <a:r>
              <a:rPr lang="zh-CN" altLang="en-US" dirty="0">
                <a:solidFill>
                  <a:srgbClr val="FF0000"/>
                </a:solidFill>
                <a:sym typeface="+mn-ea"/>
              </a:rPr>
              <a:t>Two pop-up windows</a:t>
            </a:r>
            <a:r>
              <a:rPr lang="zh-CN" altLang="en-US" dirty="0">
                <a:sym typeface="+mn-ea"/>
              </a:rPr>
              <a:t>: After the user enters the diary and clicks the save button, the system identifies the diary content and determines whether it is a negative or positive partition. </a:t>
            </a:r>
          </a:p>
        </p:txBody>
      </p:sp>
      <p:sp>
        <p:nvSpPr>
          <p:cNvPr id="4" name="PA_矩形 8"/>
          <p:cNvSpPr/>
          <p:nvPr>
            <p:custDataLst>
              <p:tags r:id="rId2"/>
            </p:custDataLst>
          </p:nvPr>
        </p:nvSpPr>
        <p:spPr>
          <a:xfrm>
            <a:off x="140970" y="152400"/>
            <a:ext cx="6703060" cy="398780"/>
          </a:xfrm>
          <a:prstGeom prst="rect">
            <a:avLst/>
          </a:prstGeom>
        </p:spPr>
        <p:txBody>
          <a:bodyPr wrap="square">
            <a:spAutoFit/>
          </a:bodyPr>
          <a:lstStyle/>
          <a:p>
            <a:pPr algn="l" defTabSz="685800">
              <a:spcBef>
                <a:spcPts val="0"/>
              </a:spcBef>
              <a:spcAft>
                <a:spcPts val="0"/>
              </a:spcAft>
              <a:buClrTx/>
              <a:buSzTx/>
              <a:buFontTx/>
            </a:pPr>
            <a:r>
              <a:rPr lang="zh-CN" altLang="en-US" sz="2000" b="1" kern="0" spc="300">
                <a:solidFill>
                  <a:srgbClr val="4D4D4D"/>
                </a:solidFill>
                <a:latin typeface="+mj-lt"/>
                <a:ea typeface="微软雅黑" panose="020B0503020204020204" charset="-122"/>
                <a:cs typeface="Segoe UI Light" panose="020B0502040204020203" pitchFamily="34" charset="0"/>
                <a:sym typeface="+mn-ea"/>
              </a:rPr>
              <a:t>4.4.1 Emotional diary interface</a:t>
            </a:r>
          </a:p>
        </p:txBody>
      </p:sp>
      <p:sp>
        <p:nvSpPr>
          <p:cNvPr id="95" name="矩形 94"/>
          <p:cNvSpPr/>
          <p:nvPr/>
        </p:nvSpPr>
        <p:spPr>
          <a:xfrm>
            <a:off x="605790" y="721360"/>
            <a:ext cx="7606665" cy="645795"/>
          </a:xfrm>
          <a:prstGeom prst="rect">
            <a:avLst/>
          </a:prstGeom>
        </p:spPr>
        <p:txBody>
          <a:bodyPr wrap="square">
            <a:noAutofit/>
          </a:bodyPr>
          <a:lstStyle/>
          <a:p>
            <a:pPr algn="just"/>
            <a:r>
              <a:rPr altLang="zh-CN" sz="1600" kern="100" dirty="0">
                <a:solidFill>
                  <a:srgbClr val="00B0F0"/>
                </a:solidFill>
                <a:latin typeface="微软雅黑" panose="020B0503020204020204" charset="-122"/>
                <a:ea typeface="微软雅黑" panose="020B0503020204020204" charset="-122"/>
                <a:cs typeface="Times New Roman" panose="02020603050405020304" pitchFamily="18" charset="0"/>
              </a:rPr>
              <a:t>Our group plans to make the emotional diary module a separate interface, which can be entered after the "Emotional Diary" button on the homepage:</a:t>
            </a:r>
          </a:p>
        </p:txBody>
      </p:sp>
      <p:pic>
        <p:nvPicPr>
          <p:cNvPr id="6" name="图片 2"/>
          <p:cNvPicPr>
            <a:picLocks noChangeAspect="1"/>
          </p:cNvPicPr>
          <p:nvPr>
            <p:custDataLst>
              <p:tags r:id="rId3"/>
            </p:custDataLst>
          </p:nvPr>
        </p:nvPicPr>
        <p:blipFill>
          <a:blip r:embed="rId7"/>
          <a:stretch>
            <a:fillRect/>
          </a:stretch>
        </p:blipFill>
        <p:spPr>
          <a:xfrm>
            <a:off x="4572000" y="1719580"/>
            <a:ext cx="1312545" cy="2845435"/>
          </a:xfrm>
          <a:prstGeom prst="rect">
            <a:avLst/>
          </a:prstGeom>
          <a:noFill/>
          <a:ln>
            <a:noFill/>
          </a:ln>
        </p:spPr>
      </p:pic>
      <p:grpSp>
        <p:nvGrpSpPr>
          <p:cNvPr id="7" name="组合 6"/>
          <p:cNvGrpSpPr>
            <a:grpSpLocks noChangeAspect="1"/>
          </p:cNvGrpSpPr>
          <p:nvPr/>
        </p:nvGrpSpPr>
        <p:grpSpPr>
          <a:xfrm>
            <a:off x="6336665" y="1845945"/>
            <a:ext cx="2429510" cy="2592705"/>
            <a:chOff x="10962" y="3832"/>
            <a:chExt cx="3127" cy="3402"/>
          </a:xfrm>
        </p:grpSpPr>
        <p:pic>
          <p:nvPicPr>
            <p:cNvPr id="9" name="图片 9"/>
            <p:cNvPicPr>
              <a:picLocks noChangeAspect="1"/>
            </p:cNvPicPr>
            <p:nvPr>
              <p:custDataLst>
                <p:tags r:id="rId4"/>
              </p:custDataLst>
            </p:nvPr>
          </p:nvPicPr>
          <p:blipFill>
            <a:blip r:embed="rId8"/>
            <a:stretch>
              <a:fillRect/>
            </a:stretch>
          </p:blipFill>
          <p:spPr>
            <a:xfrm>
              <a:off x="10962" y="3832"/>
              <a:ext cx="1559" cy="3402"/>
            </a:xfrm>
            <a:prstGeom prst="rect">
              <a:avLst/>
            </a:prstGeom>
            <a:noFill/>
            <a:ln>
              <a:noFill/>
            </a:ln>
          </p:spPr>
        </p:pic>
        <p:pic>
          <p:nvPicPr>
            <p:cNvPr id="10" name="图片 10"/>
            <p:cNvPicPr>
              <a:picLocks noChangeAspect="1"/>
            </p:cNvPicPr>
            <p:nvPr>
              <p:custDataLst>
                <p:tags r:id="rId5"/>
              </p:custDataLst>
            </p:nvPr>
          </p:nvPicPr>
          <p:blipFill>
            <a:blip r:embed="rId9"/>
            <a:stretch>
              <a:fillRect/>
            </a:stretch>
          </p:blipFill>
          <p:spPr>
            <a:xfrm>
              <a:off x="12521" y="3832"/>
              <a:ext cx="1569" cy="3402"/>
            </a:xfrm>
            <a:prstGeom prst="rect">
              <a:avLst/>
            </a:prstGeom>
            <a:noFill/>
            <a:ln>
              <a:noFill/>
            </a:ln>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010" y="1752600"/>
            <a:ext cx="3963670" cy="3028950"/>
          </a:xfrm>
          <a:prstGeom prst="rect">
            <a:avLst/>
          </a:prstGeom>
        </p:spPr>
        <p:txBody>
          <a:bodyPr wrap="square">
            <a:noAutofit/>
          </a:bodyPr>
          <a:lstStyle/>
          <a:p>
            <a:r>
              <a:rPr lang="zh-CN" altLang="en-US" dirty="0">
                <a:sym typeface="+mn-ea"/>
              </a:rPr>
              <a:t>1.</a:t>
            </a:r>
            <a:r>
              <a:rPr lang="zh-CN" altLang="en-US" dirty="0">
                <a:solidFill>
                  <a:srgbClr val="FF0000"/>
                </a:solidFill>
                <a:sym typeface="+mn-ea"/>
              </a:rPr>
              <a:t>Main interface</a:t>
            </a:r>
            <a:r>
              <a:rPr lang="zh-CN" altLang="en-US" dirty="0">
                <a:sym typeface="+mn-ea"/>
              </a:rPr>
              <a:t>: Contains entrances for </a:t>
            </a:r>
            <a:r>
              <a:rPr lang="zh-CN" altLang="en-US" dirty="0">
                <a:solidFill>
                  <a:srgbClr val="FF0000"/>
                </a:solidFill>
                <a:sym typeface="+mn-ea"/>
              </a:rPr>
              <a:t>two modules</a:t>
            </a:r>
            <a:r>
              <a:rPr lang="zh-CN" altLang="en-US" dirty="0">
                <a:sym typeface="+mn-ea"/>
              </a:rPr>
              <a:t> (positive and negative), and a post button at the base.</a:t>
            </a:r>
          </a:p>
          <a:p>
            <a:endParaRPr lang="zh-CN" altLang="en-US" dirty="0">
              <a:sym typeface="+mn-ea"/>
            </a:endParaRPr>
          </a:p>
          <a:p>
            <a:r>
              <a:rPr lang="zh-CN" altLang="en-US" dirty="0">
                <a:sym typeface="+mn-ea"/>
              </a:rPr>
              <a:t>2.</a:t>
            </a:r>
            <a:r>
              <a:rPr lang="zh-CN" altLang="en-US" dirty="0">
                <a:solidFill>
                  <a:srgbClr val="FF0000"/>
                </a:solidFill>
                <a:sym typeface="+mn-ea"/>
              </a:rPr>
              <a:t>Specific partition interface</a:t>
            </a:r>
            <a:r>
              <a:rPr lang="zh-CN" altLang="en-US" dirty="0">
                <a:sym typeface="+mn-ea"/>
              </a:rPr>
              <a:t>: User can Click on any box to go to the </a:t>
            </a:r>
            <a:r>
              <a:rPr lang="zh-CN" altLang="en-US" dirty="0">
                <a:solidFill>
                  <a:srgbClr val="FF0000"/>
                </a:solidFill>
                <a:sym typeface="+mn-ea"/>
              </a:rPr>
              <a:t>corresponding details page</a:t>
            </a:r>
            <a:r>
              <a:rPr lang="zh-CN" altLang="en-US" dirty="0">
                <a:sym typeface="+mn-ea"/>
              </a:rPr>
              <a:t> or just click “like”on this page.</a:t>
            </a:r>
          </a:p>
        </p:txBody>
      </p:sp>
      <p:sp>
        <p:nvSpPr>
          <p:cNvPr id="4" name="PA_矩形 8"/>
          <p:cNvSpPr/>
          <p:nvPr>
            <p:custDataLst>
              <p:tags r:id="rId2"/>
            </p:custDataLst>
          </p:nvPr>
        </p:nvSpPr>
        <p:spPr>
          <a:xfrm>
            <a:off x="140695" y="152517"/>
            <a:ext cx="4318551" cy="398780"/>
          </a:xfrm>
          <a:prstGeom prst="rect">
            <a:avLst/>
          </a:prstGeom>
        </p:spPr>
        <p:txBody>
          <a:bodyPr wrap="square">
            <a:spAutoFit/>
          </a:bodyPr>
          <a:lstStyle/>
          <a:p>
            <a:pPr algn="l" defTabSz="685800">
              <a:spcBef>
                <a:spcPts val="0"/>
              </a:spcBef>
              <a:spcAft>
                <a:spcPts val="0"/>
              </a:spcAft>
              <a:buClrTx/>
              <a:buSzTx/>
              <a:buFontTx/>
            </a:pPr>
            <a:r>
              <a:rPr lang="zh-CN" altLang="en-US" sz="2000" b="1" kern="0" spc="300">
                <a:solidFill>
                  <a:srgbClr val="4D4D4D"/>
                </a:solidFill>
                <a:latin typeface="+mj-lt"/>
                <a:ea typeface="微软雅黑" panose="020B0503020204020204" charset="-122"/>
                <a:cs typeface="Segoe UI Light" panose="020B0502040204020203" pitchFamily="34" charset="0"/>
                <a:sym typeface="+mn-ea"/>
              </a:rPr>
              <a:t>4.4.2 Forum</a:t>
            </a:r>
          </a:p>
        </p:txBody>
      </p:sp>
      <p:sp>
        <p:nvSpPr>
          <p:cNvPr id="95" name="矩形 94"/>
          <p:cNvSpPr/>
          <p:nvPr/>
        </p:nvSpPr>
        <p:spPr>
          <a:xfrm>
            <a:off x="605790" y="721360"/>
            <a:ext cx="8216265" cy="645795"/>
          </a:xfrm>
          <a:prstGeom prst="rect">
            <a:avLst/>
          </a:prstGeom>
        </p:spPr>
        <p:txBody>
          <a:bodyPr wrap="square">
            <a:noAutofit/>
          </a:bodyPr>
          <a:lstStyle/>
          <a:p>
            <a:pPr algn="just"/>
            <a:r>
              <a:rPr altLang="zh-CN" sz="1600" kern="100" dirty="0">
                <a:solidFill>
                  <a:srgbClr val="00B0F0"/>
                </a:solidFill>
                <a:latin typeface="微软雅黑" panose="020B0503020204020204" charset="-122"/>
                <a:ea typeface="微软雅黑" panose="020B0503020204020204" charset="-122"/>
                <a:cs typeface="Times New Roman" panose="02020603050405020304" pitchFamily="18" charset="0"/>
              </a:rPr>
              <a:t>Our group plans to divide the forum into 4 interfaces, namely: main interface, specific partition interface, posting interface, likes, comments, and reply interfaces for each post.</a:t>
            </a:r>
          </a:p>
        </p:txBody>
      </p:sp>
      <p:pic>
        <p:nvPicPr>
          <p:cNvPr id="2" name="图片 6"/>
          <p:cNvPicPr>
            <a:picLocks noChangeAspect="1"/>
          </p:cNvPicPr>
          <p:nvPr>
            <p:custDataLst>
              <p:tags r:id="rId3"/>
            </p:custDataLst>
          </p:nvPr>
        </p:nvPicPr>
        <p:blipFill>
          <a:blip r:embed="rId7"/>
          <a:stretch>
            <a:fillRect/>
          </a:stretch>
        </p:blipFill>
        <p:spPr>
          <a:xfrm>
            <a:off x="4405630" y="1537335"/>
            <a:ext cx="1512570" cy="3258820"/>
          </a:xfrm>
          <a:prstGeom prst="rect">
            <a:avLst/>
          </a:prstGeom>
          <a:noFill/>
          <a:ln>
            <a:noFill/>
          </a:ln>
        </p:spPr>
      </p:pic>
      <p:grpSp>
        <p:nvGrpSpPr>
          <p:cNvPr id="5" name="组合 4"/>
          <p:cNvGrpSpPr>
            <a:grpSpLocks noChangeAspect="1"/>
          </p:cNvGrpSpPr>
          <p:nvPr/>
        </p:nvGrpSpPr>
        <p:grpSpPr>
          <a:xfrm>
            <a:off x="6224905" y="2129155"/>
            <a:ext cx="2735580" cy="2275840"/>
            <a:chOff x="9803" y="3212"/>
            <a:chExt cx="4089" cy="3402"/>
          </a:xfrm>
        </p:grpSpPr>
        <p:pic>
          <p:nvPicPr>
            <p:cNvPr id="11" name="图片 11"/>
            <p:cNvPicPr>
              <a:picLocks noChangeAspect="1"/>
            </p:cNvPicPr>
            <p:nvPr>
              <p:custDataLst>
                <p:tags r:id="rId4"/>
              </p:custDataLst>
            </p:nvPr>
          </p:nvPicPr>
          <p:blipFill>
            <a:blip r:embed="rId8"/>
            <a:stretch>
              <a:fillRect/>
            </a:stretch>
          </p:blipFill>
          <p:spPr>
            <a:xfrm>
              <a:off x="9803" y="3212"/>
              <a:ext cx="2256" cy="3402"/>
            </a:xfrm>
            <a:prstGeom prst="rect">
              <a:avLst/>
            </a:prstGeom>
            <a:noFill/>
            <a:ln>
              <a:noFill/>
            </a:ln>
          </p:spPr>
        </p:pic>
        <p:pic>
          <p:nvPicPr>
            <p:cNvPr id="12" name="图片 12"/>
            <p:cNvPicPr>
              <a:picLocks noChangeAspect="1"/>
            </p:cNvPicPr>
            <p:nvPr>
              <p:custDataLst>
                <p:tags r:id="rId5"/>
              </p:custDataLst>
            </p:nvPr>
          </p:nvPicPr>
          <p:blipFill>
            <a:blip r:embed="rId9"/>
            <a:stretch>
              <a:fillRect/>
            </a:stretch>
          </p:blipFill>
          <p:spPr>
            <a:xfrm>
              <a:off x="11862" y="3212"/>
              <a:ext cx="2031" cy="3402"/>
            </a:xfrm>
            <a:prstGeom prst="rect">
              <a:avLst/>
            </a:prstGeom>
            <a:noFill/>
            <a:ln>
              <a:noFill/>
            </a:ln>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58970" y="483235"/>
            <a:ext cx="4130040" cy="1362710"/>
          </a:xfrm>
          <a:prstGeom prst="rect">
            <a:avLst/>
          </a:prstGeom>
        </p:spPr>
        <p:txBody>
          <a:bodyPr wrap="square">
            <a:noAutofit/>
          </a:bodyPr>
          <a:lstStyle/>
          <a:p>
            <a:pPr algn="just"/>
            <a:r>
              <a:rPr lang="zh-CN" altLang="en-US" dirty="0">
                <a:sym typeface="+mn-ea"/>
              </a:rPr>
              <a:t>4.</a:t>
            </a:r>
            <a:r>
              <a:rPr lang="zh-CN" altLang="en-US" dirty="0">
                <a:solidFill>
                  <a:srgbClr val="FF0000"/>
                </a:solidFill>
                <a:sym typeface="+mn-ea"/>
              </a:rPr>
              <a:t>Comment reply interface</a:t>
            </a:r>
            <a:r>
              <a:rPr lang="zh-CN" altLang="en-US" dirty="0">
                <a:sym typeface="+mn-ea"/>
              </a:rPr>
              <a:t>: After clicking on Specific partition interface, these interface will come up. You can </a:t>
            </a:r>
            <a:r>
              <a:rPr lang="zh-CN" altLang="en-US" dirty="0">
                <a:solidFill>
                  <a:srgbClr val="FF0000"/>
                </a:solidFill>
                <a:sym typeface="+mn-ea"/>
              </a:rPr>
              <a:t>comment</a:t>
            </a:r>
            <a:r>
              <a:rPr lang="zh-CN" altLang="en-US" dirty="0">
                <a:sym typeface="+mn-ea"/>
              </a:rPr>
              <a:t> on this module, and the author can </a:t>
            </a:r>
            <a:r>
              <a:rPr lang="zh-CN" altLang="en-US" dirty="0">
                <a:solidFill>
                  <a:srgbClr val="FF0000"/>
                </a:solidFill>
                <a:sym typeface="+mn-ea"/>
              </a:rPr>
              <a:t>reply</a:t>
            </a:r>
            <a:r>
              <a:rPr lang="zh-CN" altLang="en-US" dirty="0">
                <a:sym typeface="+mn-ea"/>
              </a:rPr>
              <a:t>.</a:t>
            </a:r>
          </a:p>
        </p:txBody>
      </p:sp>
      <p:sp>
        <p:nvSpPr>
          <p:cNvPr id="4" name="PA_矩形 8"/>
          <p:cNvSpPr/>
          <p:nvPr>
            <p:custDataLst>
              <p:tags r:id="rId2"/>
            </p:custDataLst>
          </p:nvPr>
        </p:nvSpPr>
        <p:spPr>
          <a:xfrm>
            <a:off x="140695" y="152517"/>
            <a:ext cx="4318551" cy="398780"/>
          </a:xfrm>
          <a:prstGeom prst="rect">
            <a:avLst/>
          </a:prstGeom>
        </p:spPr>
        <p:txBody>
          <a:bodyPr wrap="square">
            <a:spAutoFit/>
          </a:bodyPr>
          <a:lstStyle/>
          <a:p>
            <a:pPr algn="l" defTabSz="685800">
              <a:spcBef>
                <a:spcPts val="0"/>
              </a:spcBef>
              <a:spcAft>
                <a:spcPts val="0"/>
              </a:spcAft>
              <a:buClrTx/>
              <a:buSzTx/>
              <a:buFontTx/>
            </a:pPr>
            <a:r>
              <a:rPr lang="zh-CN" altLang="en-US" sz="2000" b="1" kern="0" spc="300">
                <a:solidFill>
                  <a:srgbClr val="4D4D4D"/>
                </a:solidFill>
                <a:latin typeface="+mj-lt"/>
                <a:ea typeface="微软雅黑" panose="020B0503020204020204" charset="-122"/>
                <a:cs typeface="Segoe UI Light" panose="020B0502040204020203" pitchFamily="34" charset="0"/>
                <a:sym typeface="+mn-ea"/>
              </a:rPr>
              <a:t>4.4.2 Forum</a:t>
            </a:r>
          </a:p>
        </p:txBody>
      </p:sp>
      <p:sp>
        <p:nvSpPr>
          <p:cNvPr id="95" name="矩形 94"/>
          <p:cNvSpPr/>
          <p:nvPr/>
        </p:nvSpPr>
        <p:spPr>
          <a:xfrm>
            <a:off x="383540" y="713105"/>
            <a:ext cx="3832860" cy="732790"/>
          </a:xfrm>
          <a:prstGeom prst="rect">
            <a:avLst/>
          </a:prstGeom>
        </p:spPr>
        <p:txBody>
          <a:bodyPr wrap="square">
            <a:noAutofit/>
          </a:bodyPr>
          <a:lstStyle/>
          <a:p>
            <a:pPr algn="just"/>
            <a:r>
              <a:rPr lang="zh-CN" altLang="en-US" sz="1800" dirty="0"/>
              <a:t>3.</a:t>
            </a:r>
            <a:r>
              <a:rPr lang="zh-CN" altLang="en-US" sz="1800" dirty="0">
                <a:solidFill>
                  <a:srgbClr val="FF0000"/>
                </a:solidFill>
              </a:rPr>
              <a:t>Posting interface</a:t>
            </a:r>
            <a:r>
              <a:rPr lang="zh-CN" altLang="en-US" sz="1800" dirty="0"/>
              <a:t>: Enter after pressing </a:t>
            </a:r>
            <a:r>
              <a:rPr lang="zh-CN" altLang="en-US" sz="1800" dirty="0">
                <a:solidFill>
                  <a:srgbClr val="FF0000"/>
                </a:solidFill>
              </a:rPr>
              <a:t>"post"</a:t>
            </a:r>
            <a:r>
              <a:rPr lang="zh-CN" altLang="en-US" sz="1800" dirty="0"/>
              <a:t>, input box and publish button</a:t>
            </a:r>
          </a:p>
        </p:txBody>
      </p:sp>
      <p:pic>
        <p:nvPicPr>
          <p:cNvPr id="13" name="图片 13"/>
          <p:cNvPicPr>
            <a:picLocks noChangeAspect="1"/>
          </p:cNvPicPr>
          <p:nvPr>
            <p:custDataLst>
              <p:tags r:id="rId3"/>
            </p:custDataLst>
          </p:nvPr>
        </p:nvPicPr>
        <p:blipFill>
          <a:blip r:embed="rId7"/>
          <a:stretch>
            <a:fillRect/>
          </a:stretch>
        </p:blipFill>
        <p:spPr>
          <a:xfrm>
            <a:off x="1420495" y="1685925"/>
            <a:ext cx="1450340" cy="3147060"/>
          </a:xfrm>
          <a:prstGeom prst="rect">
            <a:avLst/>
          </a:prstGeom>
          <a:noFill/>
          <a:ln>
            <a:noFill/>
          </a:ln>
        </p:spPr>
      </p:pic>
      <p:grpSp>
        <p:nvGrpSpPr>
          <p:cNvPr id="6" name="组合 5"/>
          <p:cNvGrpSpPr>
            <a:grpSpLocks noChangeAspect="1"/>
          </p:cNvGrpSpPr>
          <p:nvPr/>
        </p:nvGrpSpPr>
        <p:grpSpPr>
          <a:xfrm>
            <a:off x="5018405" y="1700530"/>
            <a:ext cx="2908300" cy="3132455"/>
            <a:chOff x="8972" y="3358"/>
            <a:chExt cx="3159" cy="3402"/>
          </a:xfrm>
        </p:grpSpPr>
        <p:pic>
          <p:nvPicPr>
            <p:cNvPr id="14" name="图片 14"/>
            <p:cNvPicPr>
              <a:picLocks noChangeAspect="1"/>
            </p:cNvPicPr>
            <p:nvPr>
              <p:custDataLst>
                <p:tags r:id="rId4"/>
              </p:custDataLst>
            </p:nvPr>
          </p:nvPicPr>
          <p:blipFill>
            <a:blip r:embed="rId8"/>
            <a:stretch>
              <a:fillRect/>
            </a:stretch>
          </p:blipFill>
          <p:spPr>
            <a:xfrm>
              <a:off x="8972" y="3358"/>
              <a:ext cx="1585" cy="3402"/>
            </a:xfrm>
            <a:prstGeom prst="rect">
              <a:avLst/>
            </a:prstGeom>
            <a:noFill/>
            <a:ln>
              <a:noFill/>
            </a:ln>
          </p:spPr>
        </p:pic>
        <p:pic>
          <p:nvPicPr>
            <p:cNvPr id="15" name="图片 15"/>
            <p:cNvPicPr>
              <a:picLocks noChangeAspect="1"/>
            </p:cNvPicPr>
            <p:nvPr>
              <p:custDataLst>
                <p:tags r:id="rId5"/>
              </p:custDataLst>
            </p:nvPr>
          </p:nvPicPr>
          <p:blipFill>
            <a:blip r:embed="rId9"/>
            <a:stretch>
              <a:fillRect/>
            </a:stretch>
          </p:blipFill>
          <p:spPr>
            <a:xfrm>
              <a:off x="10557" y="3358"/>
              <a:ext cx="1574" cy="3402"/>
            </a:xfrm>
            <a:prstGeom prst="rect">
              <a:avLst/>
            </a:prstGeom>
            <a:noFill/>
            <a:ln>
              <a:noFill/>
            </a:ln>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1022985" y="1960880"/>
            <a:ext cx="3622675" cy="3079750"/>
          </a:xfrm>
          <a:prstGeom prst="rect">
            <a:avLst/>
          </a:prstGeom>
        </p:spPr>
        <p:txBody>
          <a:bodyPr wrap="square">
            <a:noAutofit/>
          </a:bodyPr>
          <a:lstStyle/>
          <a:p>
            <a:pPr algn="just"/>
            <a:r>
              <a:rPr lang="zh-CN" altLang="en-US" dirty="0">
                <a:sym typeface="+mn-ea"/>
              </a:rPr>
              <a:t>1.</a:t>
            </a:r>
            <a:r>
              <a:rPr lang="en-US" altLang="zh-CN" dirty="0">
                <a:sym typeface="+mn-ea"/>
              </a:rPr>
              <a:t> </a:t>
            </a:r>
            <a:r>
              <a:rPr lang="zh-CN" altLang="en-US" dirty="0">
                <a:solidFill>
                  <a:srgbClr val="FF0000"/>
                </a:solidFill>
                <a:sym typeface="+mn-ea"/>
              </a:rPr>
              <a:t>The main interface consists of</a:t>
            </a:r>
            <a:r>
              <a:rPr lang="zh-CN" altLang="en-US" dirty="0">
                <a:sym typeface="+mn-ea"/>
              </a:rPr>
              <a:t>: emotional counseling robot function introduction, emotional counseling robot cartoon image display and chat start button (Just talk to me).</a:t>
            </a:r>
          </a:p>
          <a:p>
            <a:pPr algn="just"/>
            <a:endParaRPr lang="zh-CN" altLang="en-US" dirty="0">
              <a:sym typeface="+mn-ea"/>
            </a:endParaRPr>
          </a:p>
          <a:p>
            <a:pPr algn="just"/>
            <a:r>
              <a:rPr lang="zh-CN" altLang="en-US" dirty="0">
                <a:sym typeface="+mn-ea"/>
              </a:rPr>
              <a:t>After clicking the chat Start button on the main interface, the user can enter the </a:t>
            </a:r>
            <a:r>
              <a:rPr lang="zh-CN" altLang="en-US" dirty="0">
                <a:solidFill>
                  <a:srgbClr val="FF0000"/>
                </a:solidFill>
                <a:sym typeface="+mn-ea"/>
              </a:rPr>
              <a:t>conversation interface</a:t>
            </a:r>
            <a:r>
              <a:rPr lang="zh-CN" altLang="en-US" dirty="0">
                <a:sym typeface="+mn-ea"/>
              </a:rPr>
              <a:t>. </a:t>
            </a:r>
          </a:p>
        </p:txBody>
      </p:sp>
      <p:sp>
        <p:nvSpPr>
          <p:cNvPr id="2" name="PA_矩形 8"/>
          <p:cNvSpPr/>
          <p:nvPr>
            <p:custDataLst>
              <p:tags r:id="rId2"/>
            </p:custDataLst>
          </p:nvPr>
        </p:nvSpPr>
        <p:spPr>
          <a:xfrm>
            <a:off x="140970" y="152400"/>
            <a:ext cx="5993765" cy="398780"/>
          </a:xfrm>
          <a:prstGeom prst="rect">
            <a:avLst/>
          </a:prstGeom>
        </p:spPr>
        <p:txBody>
          <a:bodyPr wrap="square">
            <a:spAutoFit/>
          </a:bodyPr>
          <a:lstStyle/>
          <a:p>
            <a:pPr algn="l" defTabSz="685800">
              <a:spcBef>
                <a:spcPts val="0"/>
              </a:spcBef>
              <a:spcAft>
                <a:spcPts val="0"/>
              </a:spcAft>
              <a:buClrTx/>
              <a:buSzTx/>
              <a:buFontTx/>
            </a:pPr>
            <a:r>
              <a:rPr lang="zh-CN" altLang="en-US" sz="2000" b="1" kern="0" spc="300">
                <a:solidFill>
                  <a:srgbClr val="4D4D4D"/>
                </a:solidFill>
                <a:latin typeface="+mj-lt"/>
                <a:ea typeface="微软雅黑" panose="020B0503020204020204" charset="-122"/>
                <a:cs typeface="Segoe UI Light" panose="020B0502040204020203" pitchFamily="34" charset="0"/>
                <a:sym typeface="+mn-ea"/>
              </a:rPr>
              <a:t>4.4.3 emotional counseling robot</a:t>
            </a:r>
          </a:p>
        </p:txBody>
      </p:sp>
      <p:sp>
        <p:nvSpPr>
          <p:cNvPr id="95" name="矩形 94"/>
          <p:cNvSpPr/>
          <p:nvPr>
            <p:custDataLst>
              <p:tags r:id="rId3"/>
            </p:custDataLst>
          </p:nvPr>
        </p:nvSpPr>
        <p:spPr>
          <a:xfrm>
            <a:off x="842010" y="682625"/>
            <a:ext cx="4228465" cy="1146810"/>
          </a:xfrm>
          <a:prstGeom prst="rect">
            <a:avLst/>
          </a:prstGeom>
        </p:spPr>
        <p:txBody>
          <a:bodyPr wrap="square">
            <a:noAutofit/>
          </a:bodyPr>
          <a:lstStyle/>
          <a:p>
            <a:pPr algn="just"/>
            <a:r>
              <a:rPr altLang="zh-CN" sz="1600" kern="100" dirty="0">
                <a:solidFill>
                  <a:srgbClr val="00B0F0"/>
                </a:solidFill>
                <a:latin typeface="微软雅黑" panose="020B0503020204020204" charset="-122"/>
                <a:ea typeface="微软雅黑" panose="020B0503020204020204" charset="-122"/>
                <a:cs typeface="Times New Roman" panose="02020603050405020304" pitchFamily="18" charset="0"/>
              </a:rPr>
              <a:t>The function of emotional counseling robot is divided into three interfaces: main interface, conversation interface, and messages interface.</a:t>
            </a:r>
          </a:p>
        </p:txBody>
      </p:sp>
      <p:pic>
        <p:nvPicPr>
          <p:cNvPr id="501789413" name="图片 3" descr="文本&#10;&#10;描述已自动生成"/>
          <p:cNvPicPr>
            <a:picLocks noChangeAspect="1" noChangeArrowheads="1"/>
          </p:cNvPicPr>
          <p:nvPr>
            <p:custDataLst>
              <p:tags r:id="rId4"/>
            </p:custDataLst>
          </p:nvPr>
        </p:nvPicPr>
        <p:blipFill>
          <a:blip r:embed="rId6">
            <a:extLst>
              <a:ext uri="{28A0092B-C50C-407E-A947-70E740481C1C}">
                <a14:useLocalDpi xmlns:a14="http://schemas.microsoft.com/office/drawing/2010/main" val="0"/>
              </a:ext>
            </a:extLst>
          </a:blip>
          <a:srcRect/>
          <a:stretch>
            <a:fillRect/>
          </a:stretch>
        </p:blipFill>
        <p:spPr>
          <a:xfrm>
            <a:off x="5934710" y="208915"/>
            <a:ext cx="2182495" cy="47256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837565" y="1031875"/>
            <a:ext cx="3808730" cy="3573780"/>
          </a:xfrm>
          <a:prstGeom prst="rect">
            <a:avLst/>
          </a:prstGeom>
        </p:spPr>
        <p:txBody>
          <a:bodyPr wrap="square">
            <a:noAutofit/>
          </a:bodyPr>
          <a:lstStyle/>
          <a:p>
            <a:pPr algn="just"/>
            <a:r>
              <a:rPr lang="zh-CN" altLang="en-US" dirty="0">
                <a:sym typeface="+mn-ea"/>
              </a:rPr>
              <a:t>2.</a:t>
            </a:r>
            <a:r>
              <a:rPr lang="en-US" altLang="zh-CN" dirty="0">
                <a:sym typeface="+mn-ea"/>
              </a:rPr>
              <a:t> </a:t>
            </a:r>
            <a:r>
              <a:rPr lang="zh-CN" altLang="en-US" dirty="0">
                <a:sym typeface="+mn-ea"/>
              </a:rPr>
              <a:t>In this conversation page, users can click the </a:t>
            </a:r>
            <a:r>
              <a:rPr lang="zh-CN" altLang="en-US" dirty="0">
                <a:solidFill>
                  <a:srgbClr val="FF0000"/>
                </a:solidFill>
                <a:sym typeface="+mn-ea"/>
              </a:rPr>
              <a:t>text input field</a:t>
            </a:r>
            <a:r>
              <a:rPr lang="zh-CN" altLang="en-US" dirty="0">
                <a:sym typeface="+mn-ea"/>
              </a:rPr>
              <a:t> at the bottom to enter text to talk with the robot buddy, or click </a:t>
            </a:r>
            <a:r>
              <a:rPr lang="zh-CN" altLang="en-US" dirty="0">
                <a:solidFill>
                  <a:srgbClr val="FF0000"/>
                </a:solidFill>
                <a:sym typeface="+mn-ea"/>
              </a:rPr>
              <a:t>the voice recognition button</a:t>
            </a:r>
            <a:r>
              <a:rPr lang="zh-CN" altLang="en-US" dirty="0">
                <a:sym typeface="+mn-ea"/>
              </a:rPr>
              <a:t> at the lower right corner to convert the user's voice into text information. </a:t>
            </a:r>
          </a:p>
          <a:p>
            <a:pPr algn="just"/>
            <a:endParaRPr lang="zh-CN" altLang="en-US" dirty="0">
              <a:sym typeface="+mn-ea"/>
            </a:endParaRPr>
          </a:p>
          <a:p>
            <a:pPr algn="just"/>
            <a:r>
              <a:rPr lang="zh-CN" altLang="en-US" dirty="0">
                <a:sym typeface="+mn-ea"/>
              </a:rPr>
              <a:t>The robot will analyze your emotional state based on your words and </a:t>
            </a:r>
            <a:r>
              <a:rPr lang="zh-CN" altLang="en-US" dirty="0">
                <a:solidFill>
                  <a:srgbClr val="FF0000"/>
                </a:solidFill>
                <a:sym typeface="+mn-ea"/>
              </a:rPr>
              <a:t>make responses</a:t>
            </a:r>
            <a:r>
              <a:rPr lang="zh-CN" altLang="en-US" dirty="0">
                <a:sym typeface="+mn-ea"/>
              </a:rPr>
              <a:t> that help you regulate your emotions.</a:t>
            </a:r>
          </a:p>
        </p:txBody>
      </p:sp>
      <p:sp>
        <p:nvSpPr>
          <p:cNvPr id="2" name="PA_矩形 8"/>
          <p:cNvSpPr/>
          <p:nvPr>
            <p:custDataLst>
              <p:tags r:id="rId2"/>
            </p:custDataLst>
          </p:nvPr>
        </p:nvSpPr>
        <p:spPr>
          <a:xfrm>
            <a:off x="140970" y="152400"/>
            <a:ext cx="5810250" cy="398780"/>
          </a:xfrm>
          <a:prstGeom prst="rect">
            <a:avLst/>
          </a:prstGeom>
        </p:spPr>
        <p:txBody>
          <a:bodyPr wrap="square">
            <a:spAutoFit/>
          </a:bodyPr>
          <a:lstStyle/>
          <a:p>
            <a:pPr algn="l" defTabSz="685800">
              <a:spcBef>
                <a:spcPts val="0"/>
              </a:spcBef>
              <a:spcAft>
                <a:spcPts val="0"/>
              </a:spcAft>
              <a:buClrTx/>
              <a:buSzTx/>
              <a:buFontTx/>
            </a:pPr>
            <a:r>
              <a:rPr lang="zh-CN" altLang="en-US" sz="2000" b="1" kern="0" spc="300">
                <a:solidFill>
                  <a:srgbClr val="4D4D4D"/>
                </a:solidFill>
                <a:latin typeface="+mj-lt"/>
                <a:ea typeface="微软雅黑" panose="020B0503020204020204" charset="-122"/>
                <a:cs typeface="Segoe UI Light" panose="020B0502040204020203" pitchFamily="34" charset="0"/>
                <a:sym typeface="+mn-ea"/>
              </a:rPr>
              <a:t>4.4.3 emotional counseling robot</a:t>
            </a:r>
          </a:p>
        </p:txBody>
      </p:sp>
      <p:pic>
        <p:nvPicPr>
          <p:cNvPr id="1295808358" name="图片 4" descr="图形用户界面, 文本, 应用程序, 聊天或短信&#10;&#10;描述已自动生成"/>
          <p:cNvPicPr>
            <a:picLocks noChangeAspect="1" noChangeArrowheads="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a:xfrm>
            <a:off x="5951855" y="340360"/>
            <a:ext cx="2061210" cy="44627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75" y="2248535"/>
            <a:ext cx="6441440" cy="645160"/>
          </a:xfrm>
          <a:prstGeom prst="rect">
            <a:avLst/>
          </a:prstGeom>
        </p:spPr>
        <p:txBody>
          <a:bodyPr wrap="square">
            <a:spAutoFit/>
          </a:bodyPr>
          <a:lstStyle/>
          <a:p>
            <a:pPr defTabSz="685800"/>
            <a:r>
              <a:rPr lang="en-US" altLang="zh-CN" sz="3600" b="1" kern="0" dirty="0">
                <a:solidFill>
                  <a:srgbClr val="4D4D4D"/>
                </a:solidFill>
                <a:latin typeface="+mj-ea"/>
                <a:ea typeface="+mj-ea"/>
              </a:rPr>
              <a:t>Introduction</a:t>
            </a:r>
            <a:endParaRPr lang="zh-CN" altLang="en-US" sz="3600" b="1" kern="0" dirty="0">
              <a:solidFill>
                <a:srgbClr val="4D4D4D"/>
              </a:solidFill>
              <a:latin typeface="+mj-ea"/>
              <a:ea typeface="+mj-ea"/>
            </a:endParaRPr>
          </a:p>
        </p:txBody>
      </p:sp>
      <p:sp>
        <p:nvSpPr>
          <p:cNvPr id="18" name="PA_矩形 8"/>
          <p:cNvSpPr/>
          <p:nvPr>
            <p:custDataLst>
              <p:tags r:id="rId2"/>
            </p:custDataLst>
          </p:nvPr>
        </p:nvSpPr>
        <p:spPr>
          <a:xfrm>
            <a:off x="353695" y="1325245"/>
            <a:ext cx="1675765" cy="922020"/>
          </a:xfrm>
          <a:prstGeom prst="rect">
            <a:avLst/>
          </a:prstGeom>
        </p:spPr>
        <p:txBody>
          <a:bodyPr wrap="square">
            <a:spAutoFit/>
          </a:bodyPr>
          <a:lstStyle/>
          <a:p>
            <a:pPr defTabSz="685800"/>
            <a:r>
              <a:rPr lang="en-US" altLang="zh-CN" sz="5400" b="1" kern="0" dirty="0">
                <a:solidFill>
                  <a:srgbClr val="4D4D4D"/>
                </a:solidFill>
                <a:latin typeface="+mj-ea"/>
                <a:ea typeface="+mj-ea"/>
              </a:rPr>
              <a:t>01</a:t>
            </a:r>
          </a:p>
        </p:txBody>
      </p:sp>
      <p:sp>
        <p:nvSpPr>
          <p:cNvPr id="19" name="矩形: 圆角 18"/>
          <p:cNvSpPr/>
          <p:nvPr/>
        </p:nvSpPr>
        <p:spPr>
          <a:xfrm>
            <a:off x="417097" y="310153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PART ONE</a:t>
            </a:r>
            <a:endParaRPr lang="zh-CN" altLang="en-US" sz="120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836930" y="1108710"/>
            <a:ext cx="3808730" cy="3573780"/>
          </a:xfrm>
          <a:prstGeom prst="rect">
            <a:avLst/>
          </a:prstGeom>
        </p:spPr>
        <p:txBody>
          <a:bodyPr wrap="square">
            <a:noAutofit/>
          </a:bodyPr>
          <a:lstStyle/>
          <a:p>
            <a:pPr algn="just"/>
            <a:r>
              <a:rPr lang="zh-CN" altLang="en-US" dirty="0">
                <a:sym typeface="+mn-ea"/>
              </a:rPr>
              <a:t>3.</a:t>
            </a:r>
            <a:r>
              <a:rPr lang="en-US" altLang="zh-CN" dirty="0">
                <a:sym typeface="+mn-ea"/>
              </a:rPr>
              <a:t> </a:t>
            </a:r>
            <a:r>
              <a:rPr lang="zh-CN" altLang="en-US" dirty="0">
                <a:sym typeface="+mn-ea"/>
              </a:rPr>
              <a:t>Tapping the top right corner of the home screen or conversation takes you to </a:t>
            </a:r>
            <a:r>
              <a:rPr lang="zh-CN" altLang="en-US" dirty="0">
                <a:solidFill>
                  <a:srgbClr val="FF0000"/>
                </a:solidFill>
                <a:sym typeface="+mn-ea"/>
              </a:rPr>
              <a:t>the messages screen</a:t>
            </a:r>
            <a:r>
              <a:rPr lang="zh-CN" altLang="en-US" dirty="0">
                <a:sym typeface="+mn-ea"/>
              </a:rPr>
              <a:t>, where you can see the bot's specific response time and the user's question history. </a:t>
            </a:r>
          </a:p>
          <a:p>
            <a:pPr algn="just"/>
            <a:endParaRPr lang="zh-CN" altLang="en-US" dirty="0">
              <a:sym typeface="+mn-ea"/>
            </a:endParaRPr>
          </a:p>
          <a:p>
            <a:pPr algn="just"/>
            <a:r>
              <a:rPr lang="zh-CN" altLang="en-US" dirty="0">
                <a:sym typeface="+mn-ea"/>
              </a:rPr>
              <a:t>Users can </a:t>
            </a:r>
            <a:r>
              <a:rPr lang="zh-CN" altLang="en-US" dirty="0">
                <a:solidFill>
                  <a:srgbClr val="FF0000"/>
                </a:solidFill>
                <a:sym typeface="+mn-ea"/>
              </a:rPr>
              <a:t>re-enter the previous conversation</a:t>
            </a:r>
            <a:r>
              <a:rPr lang="zh-CN" altLang="en-US" dirty="0">
                <a:sym typeface="+mn-ea"/>
              </a:rPr>
              <a:t> by clicking the button next to historical content.</a:t>
            </a:r>
          </a:p>
        </p:txBody>
      </p:sp>
      <p:sp>
        <p:nvSpPr>
          <p:cNvPr id="2" name="PA_矩形 8"/>
          <p:cNvSpPr/>
          <p:nvPr>
            <p:custDataLst>
              <p:tags r:id="rId2"/>
            </p:custDataLst>
          </p:nvPr>
        </p:nvSpPr>
        <p:spPr>
          <a:xfrm>
            <a:off x="140970" y="152400"/>
            <a:ext cx="5861685" cy="398780"/>
          </a:xfrm>
          <a:prstGeom prst="rect">
            <a:avLst/>
          </a:prstGeom>
        </p:spPr>
        <p:txBody>
          <a:bodyPr wrap="square">
            <a:spAutoFit/>
          </a:bodyPr>
          <a:lstStyle/>
          <a:p>
            <a:pPr algn="l" defTabSz="685800">
              <a:spcBef>
                <a:spcPts val="0"/>
              </a:spcBef>
              <a:spcAft>
                <a:spcPts val="0"/>
              </a:spcAft>
              <a:buClrTx/>
              <a:buSzTx/>
              <a:buFontTx/>
            </a:pPr>
            <a:r>
              <a:rPr lang="zh-CN" altLang="en-US" sz="2000" b="1" kern="0" spc="300">
                <a:solidFill>
                  <a:srgbClr val="4D4D4D"/>
                </a:solidFill>
                <a:latin typeface="+mj-lt"/>
                <a:ea typeface="微软雅黑" panose="020B0503020204020204" charset="-122"/>
                <a:cs typeface="Segoe UI Light" panose="020B0502040204020203" pitchFamily="34" charset="0"/>
                <a:sym typeface="+mn-ea"/>
              </a:rPr>
              <a:t>4.4.3 emotional counseling robot</a:t>
            </a:r>
          </a:p>
        </p:txBody>
      </p:sp>
      <p:pic>
        <p:nvPicPr>
          <p:cNvPr id="1140545774" name="图片 5" descr="图形用户界面, 文本, 应用程序&#10;&#10;描述已自动生成"/>
          <p:cNvPicPr>
            <a:picLocks noChangeAspect="1" noChangeArrowheads="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a:xfrm>
            <a:off x="5855335" y="255905"/>
            <a:ext cx="2139315" cy="46323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75" y="2248535"/>
            <a:ext cx="8566150" cy="855345"/>
          </a:xfrm>
          <a:prstGeom prst="rect">
            <a:avLst/>
          </a:prstGeom>
        </p:spPr>
        <p:txBody>
          <a:bodyPr wrap="square">
            <a:noAutofit/>
          </a:bodyPr>
          <a:lstStyle/>
          <a:p>
            <a:pPr defTabSz="685800"/>
            <a:r>
              <a:rPr lang="zh-CN" altLang="en-US" sz="2400" b="1" kern="0" dirty="0">
                <a:solidFill>
                  <a:srgbClr val="4D4D4D"/>
                </a:solidFill>
                <a:latin typeface="+mj-lt"/>
                <a:ea typeface="微软雅黑" panose="020B0503020204020204" charset="-122"/>
              </a:rPr>
              <a:t>Function </a:t>
            </a:r>
            <a:r>
              <a:rPr lang="en-US" altLang="zh-CN" sz="2400" b="1" kern="0" dirty="0">
                <a:solidFill>
                  <a:srgbClr val="4D4D4D"/>
                </a:solidFill>
                <a:latin typeface="+mj-lt"/>
                <a:ea typeface="微软雅黑" panose="020B0503020204020204" charset="-122"/>
              </a:rPr>
              <a:t>D</a:t>
            </a:r>
            <a:r>
              <a:rPr lang="zh-CN" altLang="en-US" sz="2400" b="1" kern="0" dirty="0">
                <a:solidFill>
                  <a:srgbClr val="4D4D4D"/>
                </a:solidFill>
                <a:latin typeface="+mj-lt"/>
                <a:ea typeface="微软雅黑" panose="020B0503020204020204" charset="-122"/>
              </a:rPr>
              <a:t>escription and </a:t>
            </a:r>
            <a:r>
              <a:rPr lang="en-US" altLang="zh-CN" sz="2400" b="1" kern="0" dirty="0">
                <a:solidFill>
                  <a:srgbClr val="4D4D4D"/>
                </a:solidFill>
                <a:latin typeface="+mj-lt"/>
                <a:ea typeface="微软雅黑" panose="020B0503020204020204" charset="-122"/>
              </a:rPr>
              <a:t>A</a:t>
            </a:r>
            <a:r>
              <a:rPr lang="zh-CN" altLang="en-US" sz="2400" b="1" kern="0" dirty="0">
                <a:solidFill>
                  <a:srgbClr val="4D4D4D"/>
                </a:solidFill>
                <a:latin typeface="+mj-lt"/>
                <a:ea typeface="微软雅黑" panose="020B0503020204020204" charset="-122"/>
              </a:rPr>
              <a:t>cceptance </a:t>
            </a:r>
            <a:r>
              <a:rPr lang="en-US" altLang="zh-CN" sz="2400" b="1" kern="0" dirty="0">
                <a:solidFill>
                  <a:srgbClr val="4D4D4D"/>
                </a:solidFill>
                <a:latin typeface="+mj-lt"/>
                <a:ea typeface="微软雅黑" panose="020B0503020204020204" charset="-122"/>
              </a:rPr>
              <a:t>V</a:t>
            </a:r>
            <a:r>
              <a:rPr lang="zh-CN" altLang="en-US" sz="2400" b="1" kern="0" dirty="0">
                <a:solidFill>
                  <a:srgbClr val="4D4D4D"/>
                </a:solidFill>
                <a:latin typeface="+mj-lt"/>
                <a:ea typeface="微软雅黑" panose="020B0503020204020204" charset="-122"/>
              </a:rPr>
              <a:t>erification </a:t>
            </a:r>
            <a:r>
              <a:rPr lang="en-US" altLang="zh-CN" sz="2400" b="1" kern="0" dirty="0">
                <a:solidFill>
                  <a:srgbClr val="4D4D4D"/>
                </a:solidFill>
                <a:latin typeface="+mj-lt"/>
                <a:ea typeface="微软雅黑" panose="020B0503020204020204" charset="-122"/>
              </a:rPr>
              <a:t>S</a:t>
            </a:r>
            <a:r>
              <a:rPr lang="zh-CN" altLang="en-US" sz="2400" b="1" kern="0" dirty="0">
                <a:solidFill>
                  <a:srgbClr val="4D4D4D"/>
                </a:solidFill>
                <a:latin typeface="+mj-lt"/>
                <a:ea typeface="微软雅黑" panose="020B0503020204020204" charset="-122"/>
              </a:rPr>
              <a:t>tandards</a:t>
            </a:r>
          </a:p>
        </p:txBody>
      </p:sp>
      <p:sp>
        <p:nvSpPr>
          <p:cNvPr id="18" name="PA_矩形 8"/>
          <p:cNvSpPr/>
          <p:nvPr>
            <p:custDataLst>
              <p:tags r:id="rId2"/>
            </p:custDataLst>
          </p:nvPr>
        </p:nvSpPr>
        <p:spPr>
          <a:xfrm>
            <a:off x="353695" y="1325245"/>
            <a:ext cx="1729740" cy="922020"/>
          </a:xfrm>
          <a:prstGeom prst="rect">
            <a:avLst/>
          </a:prstGeom>
        </p:spPr>
        <p:txBody>
          <a:bodyPr wrap="square">
            <a:spAutoFit/>
          </a:bodyPr>
          <a:lstStyle/>
          <a:p>
            <a:pPr defTabSz="685800"/>
            <a:r>
              <a:rPr lang="en-US" altLang="zh-CN" sz="5400" b="1" kern="0" dirty="0">
                <a:solidFill>
                  <a:srgbClr val="4D4D4D"/>
                </a:solidFill>
                <a:latin typeface="+mj-lt"/>
                <a:ea typeface="微软雅黑" panose="020B0503020204020204" charset="-122"/>
              </a:rPr>
              <a:t>05</a:t>
            </a:r>
          </a:p>
        </p:txBody>
      </p:sp>
      <p:sp>
        <p:nvSpPr>
          <p:cNvPr id="19" name="矩形: 圆角 18"/>
          <p:cNvSpPr/>
          <p:nvPr/>
        </p:nvSpPr>
        <p:spPr>
          <a:xfrm>
            <a:off x="417097" y="320948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mj-lt"/>
              </a:rPr>
              <a:t>PART FIVE</a:t>
            </a:r>
            <a:endParaRPr lang="zh-CN" altLang="en-US" sz="12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8"/>
          <p:cNvSpPr/>
          <p:nvPr>
            <p:custDataLst>
              <p:tags r:id="rId1"/>
            </p:custDataLst>
          </p:nvPr>
        </p:nvSpPr>
        <p:spPr>
          <a:xfrm>
            <a:off x="2906395" y="242570"/>
            <a:ext cx="3331210" cy="737235"/>
          </a:xfrm>
          <a:prstGeom prst="rect">
            <a:avLst/>
          </a:prstGeom>
        </p:spPr>
        <p:txBody>
          <a:bodyPr wrap="square">
            <a:noAutofit/>
          </a:bodyPr>
          <a:lstStyle/>
          <a:p>
            <a:pPr lvl="0" algn="ctr" defTabSz="685800">
              <a:defRPr/>
            </a:pPr>
            <a:r>
              <a:rPr lang="zh-CN" altLang="en-US" sz="3600" b="1" kern="0">
                <a:solidFill>
                  <a:srgbClr val="4D4D4D"/>
                </a:solidFill>
                <a:latin typeface="+mj-lt"/>
                <a:ea typeface="微软雅黑" panose="020B0503020204020204" charset="-122"/>
              </a:rPr>
              <a:t>Subdirectory</a:t>
            </a:r>
          </a:p>
        </p:txBody>
      </p:sp>
      <p:grpSp>
        <p:nvGrpSpPr>
          <p:cNvPr id="60" name="组合 59"/>
          <p:cNvGrpSpPr/>
          <p:nvPr/>
        </p:nvGrpSpPr>
        <p:grpSpPr>
          <a:xfrm>
            <a:off x="612775" y="1409065"/>
            <a:ext cx="7011670" cy="2896870"/>
            <a:chOff x="795" y="2978"/>
            <a:chExt cx="11042" cy="4562"/>
          </a:xfrm>
        </p:grpSpPr>
        <p:grpSp>
          <p:nvGrpSpPr>
            <p:cNvPr id="50" name="组合 49"/>
            <p:cNvGrpSpPr>
              <a:grpSpLocks noChangeAspect="1"/>
            </p:cNvGrpSpPr>
            <p:nvPr/>
          </p:nvGrpSpPr>
          <p:grpSpPr>
            <a:xfrm>
              <a:off x="1531" y="6366"/>
              <a:ext cx="10307" cy="580"/>
              <a:chOff x="4964058" y="1379548"/>
              <a:chExt cx="8010920" cy="450937"/>
            </a:xfrm>
          </p:grpSpPr>
          <p:sp>
            <p:nvSpPr>
              <p:cNvPr id="51" name="PA_矩形 8"/>
              <p:cNvSpPr/>
              <p:nvPr>
                <p:custDataLst>
                  <p:tags r:id="rId14"/>
                </p:custDataLst>
              </p:nvPr>
            </p:nvSpPr>
            <p:spPr>
              <a:xfrm>
                <a:off x="5211995" y="1379548"/>
                <a:ext cx="7762983" cy="450937"/>
              </a:xfrm>
              <a:prstGeom prst="rect">
                <a:avLst/>
              </a:prstGeom>
            </p:spPr>
            <p:txBody>
              <a:bodyPr wrap="square">
                <a:spAutoFit/>
              </a:bodyPr>
              <a:lstStyle/>
              <a:p>
                <a:pPr defTabSz="685800"/>
                <a:r>
                  <a:rPr lang="zh-CN" altLang="en-US" kern="0">
                    <a:solidFill>
                      <a:srgbClr val="4D4D4D"/>
                    </a:solidFill>
                    <a:latin typeface="+mj-lt"/>
                    <a:ea typeface="微软雅黑" panose="020B0503020204020204" charset="-122"/>
                    <a:sym typeface="+mn-ea"/>
                  </a:rPr>
                  <a:t>5.1.5 Voice </a:t>
                </a:r>
                <a:r>
                  <a:rPr lang="en-US" altLang="zh-CN" kern="0">
                    <a:solidFill>
                      <a:srgbClr val="4D4D4D"/>
                    </a:solidFill>
                    <a:latin typeface="+mj-lt"/>
                    <a:ea typeface="微软雅黑" panose="020B0503020204020204" charset="-122"/>
                    <a:sym typeface="+mn-ea"/>
                  </a:rPr>
                  <a:t>R</a:t>
                </a:r>
                <a:r>
                  <a:rPr lang="zh-CN" altLang="en-US" kern="0">
                    <a:solidFill>
                      <a:srgbClr val="4D4D4D"/>
                    </a:solidFill>
                    <a:latin typeface="+mj-lt"/>
                    <a:ea typeface="微软雅黑" panose="020B0503020204020204" charset="-122"/>
                    <a:sym typeface="+mn-ea"/>
                  </a:rPr>
                  <a:t>ecording and </a:t>
                </a:r>
                <a:r>
                  <a:rPr lang="en-US" altLang="zh-CN" kern="0">
                    <a:solidFill>
                      <a:srgbClr val="4D4D4D"/>
                    </a:solidFill>
                    <a:latin typeface="+mj-lt"/>
                    <a:ea typeface="微软雅黑" panose="020B0503020204020204" charset="-122"/>
                    <a:sym typeface="+mn-ea"/>
                  </a:rPr>
                  <a:t>V</a:t>
                </a:r>
                <a:r>
                  <a:rPr lang="zh-CN" altLang="en-US" kern="0">
                    <a:solidFill>
                      <a:srgbClr val="4D4D4D"/>
                    </a:solidFill>
                    <a:latin typeface="+mj-lt"/>
                    <a:ea typeface="微软雅黑" panose="020B0503020204020204" charset="-122"/>
                    <a:sym typeface="+mn-ea"/>
                  </a:rPr>
                  <a:t>oice </a:t>
                </a:r>
                <a:r>
                  <a:rPr lang="en-US" altLang="zh-CN" kern="0">
                    <a:solidFill>
                      <a:srgbClr val="4D4D4D"/>
                    </a:solidFill>
                    <a:latin typeface="+mj-lt"/>
                    <a:ea typeface="微软雅黑" panose="020B0503020204020204" charset="-122"/>
                    <a:sym typeface="+mn-ea"/>
                  </a:rPr>
                  <a:t>C</a:t>
                </a:r>
                <a:r>
                  <a:rPr lang="zh-CN" altLang="en-US" kern="0">
                    <a:solidFill>
                      <a:srgbClr val="4D4D4D"/>
                    </a:solidFill>
                    <a:latin typeface="+mj-lt"/>
                    <a:ea typeface="微软雅黑" panose="020B0503020204020204" charset="-122"/>
                    <a:sym typeface="+mn-ea"/>
                  </a:rPr>
                  <a:t>hanging</a:t>
                </a:r>
              </a:p>
            </p:txBody>
          </p:sp>
          <p:sp>
            <p:nvSpPr>
              <p:cNvPr id="52" name="椭圆 51"/>
              <p:cNvSpPr>
                <a:spLocks noChangeAspect="1"/>
              </p:cNvSpPr>
              <p:nvPr>
                <p:custDataLst>
                  <p:tags r:id="rId15"/>
                </p:custDataLst>
              </p:nvPr>
            </p:nvSpPr>
            <p:spPr>
              <a:xfrm>
                <a:off x="4964058" y="1508804"/>
                <a:ext cx="193531" cy="193592"/>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59" name="组合 58"/>
            <p:cNvGrpSpPr/>
            <p:nvPr/>
          </p:nvGrpSpPr>
          <p:grpSpPr>
            <a:xfrm>
              <a:off x="795" y="2978"/>
              <a:ext cx="10334" cy="4563"/>
              <a:chOff x="795" y="2978"/>
              <a:chExt cx="10334" cy="4563"/>
            </a:xfrm>
          </p:grpSpPr>
          <p:grpSp>
            <p:nvGrpSpPr>
              <p:cNvPr id="4" name="组合 3"/>
              <p:cNvGrpSpPr>
                <a:grpSpLocks noChangeAspect="1"/>
              </p:cNvGrpSpPr>
              <p:nvPr/>
            </p:nvGrpSpPr>
            <p:grpSpPr>
              <a:xfrm>
                <a:off x="1525" y="4004"/>
                <a:ext cx="6809" cy="580"/>
                <a:chOff x="4964058" y="1379548"/>
                <a:chExt cx="5292166" cy="450937"/>
              </a:xfrm>
            </p:grpSpPr>
            <p:sp>
              <p:nvSpPr>
                <p:cNvPr id="16" name="PA_矩形 8"/>
                <p:cNvSpPr/>
                <p:nvPr>
                  <p:custDataLst>
                    <p:tags r:id="rId13"/>
                  </p:custDataLst>
                </p:nvPr>
              </p:nvSpPr>
              <p:spPr>
                <a:xfrm>
                  <a:off x="5211995" y="1379548"/>
                  <a:ext cx="5044229" cy="450937"/>
                </a:xfrm>
                <a:prstGeom prst="rect">
                  <a:avLst/>
                </a:prstGeom>
              </p:spPr>
              <p:txBody>
                <a:bodyPr wrap="square">
                  <a:spAutoFit/>
                </a:bodyPr>
                <a:lstStyle/>
                <a:p>
                  <a:pPr defTabSz="685800"/>
                  <a:r>
                    <a:rPr lang="zh-CN" altLang="en-US" kern="0">
                      <a:solidFill>
                        <a:srgbClr val="4D4D4D"/>
                      </a:solidFill>
                      <a:latin typeface="+mj-lt"/>
                      <a:ea typeface="微软雅黑" panose="020B0503020204020204" charset="-122"/>
                      <a:sym typeface="+mn-ea"/>
                    </a:rPr>
                    <a:t>5.1.1 Registration and Login</a:t>
                  </a:r>
                </a:p>
              </p:txBody>
            </p:sp>
            <p:sp>
              <p:nvSpPr>
                <p:cNvPr id="25" name="椭圆 24"/>
                <p:cNvSpPr>
                  <a:spLocks noChangeAspect="1"/>
                </p:cNvSpPr>
                <p:nvPr/>
              </p:nvSpPr>
              <p:spPr>
                <a:xfrm>
                  <a:off x="4964058" y="1508804"/>
                  <a:ext cx="193531" cy="193592"/>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21" name="组合 20"/>
              <p:cNvGrpSpPr>
                <a:grpSpLocks noChangeAspect="1"/>
              </p:cNvGrpSpPr>
              <p:nvPr/>
            </p:nvGrpSpPr>
            <p:grpSpPr>
              <a:xfrm>
                <a:off x="795" y="2978"/>
                <a:ext cx="7634" cy="721"/>
                <a:chOff x="4706216" y="1335427"/>
                <a:chExt cx="4847590" cy="457934"/>
              </a:xfrm>
            </p:grpSpPr>
            <p:sp>
              <p:nvSpPr>
                <p:cNvPr id="22" name="PA_矩形 8"/>
                <p:cNvSpPr/>
                <p:nvPr>
                  <p:custDataLst>
                    <p:tags r:id="rId10"/>
                  </p:custDataLst>
                </p:nvPr>
              </p:nvSpPr>
              <p:spPr>
                <a:xfrm>
                  <a:off x="5211676" y="1379548"/>
                  <a:ext cx="4342130" cy="368300"/>
                </a:xfrm>
                <a:prstGeom prst="rect">
                  <a:avLst/>
                </a:prstGeom>
              </p:spPr>
              <p:txBody>
                <a:bodyPr wrap="square">
                  <a:spAutoFit/>
                </a:bodyPr>
                <a:lstStyle/>
                <a:p>
                  <a:pPr defTabSz="685800"/>
                  <a:r>
                    <a:rPr lang="zh-CN" altLang="en-US" b="1" kern="0">
                      <a:solidFill>
                        <a:srgbClr val="4D4D4D"/>
                      </a:solidFill>
                      <a:latin typeface="+mj-lt"/>
                      <a:ea typeface="微软雅黑" panose="020B0503020204020204" charset="-122"/>
                      <a:sym typeface="+mn-ea"/>
                    </a:rPr>
                    <a:t>5.1Detailed function description</a:t>
                  </a:r>
                </a:p>
              </p:txBody>
            </p:sp>
            <p:grpSp>
              <p:nvGrpSpPr>
                <p:cNvPr id="23" name="组合 22"/>
                <p:cNvGrpSpPr/>
                <p:nvPr/>
              </p:nvGrpSpPr>
              <p:grpSpPr>
                <a:xfrm>
                  <a:off x="4706216" y="1335427"/>
                  <a:ext cx="467839" cy="457934"/>
                  <a:chOff x="63991" y="1940118"/>
                  <a:chExt cx="467839" cy="457934"/>
                </a:xfrm>
              </p:grpSpPr>
              <p:sp>
                <p:nvSpPr>
                  <p:cNvPr id="27" name="椭圆 26"/>
                  <p:cNvSpPr/>
                  <p:nvPr>
                    <p:custDataLst>
                      <p:tags r:id="rId11"/>
                    </p:custDataLst>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kern="0">
                        <a:solidFill>
                          <a:schemeClr val="bg1"/>
                        </a:solidFill>
                        <a:latin typeface="+mj-lt"/>
                        <a:ea typeface="微软雅黑" panose="020B0503020204020204" charset="-122"/>
                        <a:sym typeface="+mn-ea"/>
                      </a:rPr>
                      <a:t>5</a:t>
                    </a:r>
                    <a:endParaRPr lang="en-US" altLang="zh-CN">
                      <a:solidFill>
                        <a:schemeClr val="bg1"/>
                      </a:solidFill>
                    </a:endParaRPr>
                  </a:p>
                </p:txBody>
              </p:sp>
              <p:sp>
                <p:nvSpPr>
                  <p:cNvPr id="28" name="PA_矩形 8"/>
                  <p:cNvSpPr/>
                  <p:nvPr>
                    <p:custDataLst>
                      <p:tags r:id="rId12"/>
                    </p:custDataLst>
                  </p:nvPr>
                </p:nvSpPr>
                <p:spPr>
                  <a:xfrm>
                    <a:off x="63991" y="1984419"/>
                    <a:ext cx="463645" cy="368380"/>
                  </a:xfrm>
                  <a:prstGeom prst="rect">
                    <a:avLst/>
                  </a:prstGeom>
                </p:spPr>
                <p:txBody>
                  <a:bodyPr wrap="square">
                    <a:spAutoFit/>
                  </a:bodyPr>
                  <a:lstStyle/>
                  <a:p>
                    <a:pPr algn="ctr" defTabSz="685800"/>
                    <a:endParaRPr lang="en-US" altLang="zh-CN" b="1" kern="0">
                      <a:solidFill>
                        <a:schemeClr val="bg1"/>
                      </a:solidFill>
                      <a:latin typeface="+mj-lt"/>
                      <a:ea typeface="微软雅黑" panose="020B0503020204020204" charset="-122"/>
                    </a:endParaRPr>
                  </a:p>
                </p:txBody>
              </p:sp>
            </p:grpSp>
          </p:grpSp>
          <p:grpSp>
            <p:nvGrpSpPr>
              <p:cNvPr id="33" name="组合 32"/>
              <p:cNvGrpSpPr>
                <a:grpSpLocks noChangeAspect="1"/>
              </p:cNvGrpSpPr>
              <p:nvPr/>
            </p:nvGrpSpPr>
            <p:grpSpPr>
              <a:xfrm>
                <a:off x="1525" y="4570"/>
                <a:ext cx="6809" cy="580"/>
                <a:chOff x="4964058" y="1379548"/>
                <a:chExt cx="5292166" cy="450937"/>
              </a:xfrm>
            </p:grpSpPr>
            <p:sp>
              <p:nvSpPr>
                <p:cNvPr id="34" name="PA_矩形 8"/>
                <p:cNvSpPr/>
                <p:nvPr>
                  <p:custDataLst>
                    <p:tags r:id="rId8"/>
                  </p:custDataLst>
                </p:nvPr>
              </p:nvSpPr>
              <p:spPr>
                <a:xfrm>
                  <a:off x="5211995" y="1379548"/>
                  <a:ext cx="5044229" cy="450937"/>
                </a:xfrm>
                <a:prstGeom prst="rect">
                  <a:avLst/>
                </a:prstGeom>
              </p:spPr>
              <p:txBody>
                <a:bodyPr wrap="square">
                  <a:spAutoFit/>
                </a:bodyPr>
                <a:lstStyle/>
                <a:p>
                  <a:pPr defTabSz="685800"/>
                  <a:r>
                    <a:rPr lang="zh-CN" altLang="en-US" kern="0">
                      <a:solidFill>
                        <a:srgbClr val="4D4D4D"/>
                      </a:solidFill>
                      <a:latin typeface="+mj-lt"/>
                      <a:ea typeface="微软雅黑" panose="020B0503020204020204" charset="-122"/>
                      <a:sym typeface="+mn-ea"/>
                    </a:rPr>
                    <a:t>5.1.2 Emotional Diary</a:t>
                  </a:r>
                </a:p>
              </p:txBody>
            </p:sp>
            <p:sp>
              <p:nvSpPr>
                <p:cNvPr id="35" name="椭圆 34"/>
                <p:cNvSpPr>
                  <a:spLocks noChangeAspect="1"/>
                </p:cNvSpPr>
                <p:nvPr>
                  <p:custDataLst>
                    <p:tags r:id="rId9"/>
                  </p:custDataLst>
                </p:nvPr>
              </p:nvSpPr>
              <p:spPr>
                <a:xfrm>
                  <a:off x="4964058" y="1508804"/>
                  <a:ext cx="193531" cy="193592"/>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40" name="组合 39"/>
              <p:cNvGrpSpPr>
                <a:grpSpLocks noChangeAspect="1"/>
              </p:cNvGrpSpPr>
              <p:nvPr/>
            </p:nvGrpSpPr>
            <p:grpSpPr>
              <a:xfrm>
                <a:off x="1525" y="5185"/>
                <a:ext cx="8205" cy="580"/>
                <a:chOff x="4964058" y="1379548"/>
                <a:chExt cx="6377181" cy="450937"/>
              </a:xfrm>
            </p:grpSpPr>
            <p:sp>
              <p:nvSpPr>
                <p:cNvPr id="48" name="PA_矩形 8"/>
                <p:cNvSpPr/>
                <p:nvPr>
                  <p:custDataLst>
                    <p:tags r:id="rId6"/>
                  </p:custDataLst>
                </p:nvPr>
              </p:nvSpPr>
              <p:spPr>
                <a:xfrm>
                  <a:off x="5211995" y="1379548"/>
                  <a:ext cx="6129244" cy="450937"/>
                </a:xfrm>
                <a:prstGeom prst="rect">
                  <a:avLst/>
                </a:prstGeom>
              </p:spPr>
              <p:txBody>
                <a:bodyPr wrap="square">
                  <a:spAutoFit/>
                </a:bodyPr>
                <a:lstStyle/>
                <a:p>
                  <a:pPr defTabSz="685800"/>
                  <a:r>
                    <a:rPr lang="zh-CN" altLang="en-US" kern="0">
                      <a:solidFill>
                        <a:srgbClr val="4D4D4D"/>
                      </a:solidFill>
                      <a:latin typeface="+mj-lt"/>
                      <a:ea typeface="微软雅黑" panose="020B0503020204020204" charset="-122"/>
                      <a:sym typeface="+mn-ea"/>
                    </a:rPr>
                    <a:t>5.1.3 Emotional Communication Forum</a:t>
                  </a:r>
                </a:p>
              </p:txBody>
            </p:sp>
            <p:sp>
              <p:nvSpPr>
                <p:cNvPr id="49" name="椭圆 48"/>
                <p:cNvSpPr>
                  <a:spLocks noChangeAspect="1"/>
                </p:cNvSpPr>
                <p:nvPr>
                  <p:custDataLst>
                    <p:tags r:id="rId7"/>
                  </p:custDataLst>
                </p:nvPr>
              </p:nvSpPr>
              <p:spPr>
                <a:xfrm>
                  <a:off x="4964058" y="1508804"/>
                  <a:ext cx="193531" cy="193592"/>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53" name="组合 52"/>
              <p:cNvGrpSpPr>
                <a:grpSpLocks noChangeAspect="1"/>
              </p:cNvGrpSpPr>
              <p:nvPr/>
            </p:nvGrpSpPr>
            <p:grpSpPr>
              <a:xfrm>
                <a:off x="1531" y="5765"/>
                <a:ext cx="8376" cy="580"/>
                <a:chOff x="4964058" y="1379548"/>
                <a:chExt cx="6510087" cy="450937"/>
              </a:xfrm>
            </p:grpSpPr>
            <p:sp>
              <p:nvSpPr>
                <p:cNvPr id="54" name="PA_矩形 8"/>
                <p:cNvSpPr/>
                <p:nvPr>
                  <p:custDataLst>
                    <p:tags r:id="rId4"/>
                  </p:custDataLst>
                </p:nvPr>
              </p:nvSpPr>
              <p:spPr>
                <a:xfrm>
                  <a:off x="5211995" y="1379548"/>
                  <a:ext cx="6262150" cy="450937"/>
                </a:xfrm>
                <a:prstGeom prst="rect">
                  <a:avLst/>
                </a:prstGeom>
              </p:spPr>
              <p:txBody>
                <a:bodyPr wrap="square">
                  <a:spAutoFit/>
                </a:bodyPr>
                <a:lstStyle/>
                <a:p>
                  <a:pPr defTabSz="685800"/>
                  <a:r>
                    <a:rPr lang="zh-CN" altLang="en-US" kern="0">
                      <a:solidFill>
                        <a:srgbClr val="4D4D4D"/>
                      </a:solidFill>
                      <a:latin typeface="+mj-lt"/>
                      <a:ea typeface="微软雅黑" panose="020B0503020204020204" charset="-122"/>
                      <a:sym typeface="+mn-ea"/>
                    </a:rPr>
                    <a:t>5.1.4 Emotional </a:t>
                  </a:r>
                  <a:r>
                    <a:rPr lang="en-US" altLang="zh-CN" kern="0">
                      <a:solidFill>
                        <a:srgbClr val="4D4D4D"/>
                      </a:solidFill>
                      <a:latin typeface="+mj-lt"/>
                      <a:ea typeface="微软雅黑" panose="020B0503020204020204" charset="-122"/>
                      <a:sym typeface="+mn-ea"/>
                    </a:rPr>
                    <a:t>C</a:t>
                  </a:r>
                  <a:r>
                    <a:rPr lang="zh-CN" altLang="en-US" kern="0">
                      <a:solidFill>
                        <a:srgbClr val="4D4D4D"/>
                      </a:solidFill>
                      <a:latin typeface="+mj-lt"/>
                      <a:ea typeface="微软雅黑" panose="020B0503020204020204" charset="-122"/>
                      <a:sym typeface="+mn-ea"/>
                    </a:rPr>
                    <a:t>ommunication </a:t>
                  </a:r>
                  <a:r>
                    <a:rPr lang="en-US" altLang="zh-CN" kern="0">
                      <a:solidFill>
                        <a:srgbClr val="4D4D4D"/>
                      </a:solidFill>
                      <a:latin typeface="+mj-lt"/>
                      <a:ea typeface="微软雅黑" panose="020B0503020204020204" charset="-122"/>
                      <a:sym typeface="+mn-ea"/>
                    </a:rPr>
                    <a:t>R</a:t>
                  </a:r>
                  <a:r>
                    <a:rPr lang="zh-CN" altLang="en-US" kern="0">
                      <a:solidFill>
                        <a:srgbClr val="4D4D4D"/>
                      </a:solidFill>
                      <a:latin typeface="+mj-lt"/>
                      <a:ea typeface="微软雅黑" panose="020B0503020204020204" charset="-122"/>
                      <a:sym typeface="+mn-ea"/>
                    </a:rPr>
                    <a:t>obot</a:t>
                  </a:r>
                </a:p>
              </p:txBody>
            </p:sp>
            <p:sp>
              <p:nvSpPr>
                <p:cNvPr id="55" name="椭圆 54"/>
                <p:cNvSpPr>
                  <a:spLocks noChangeAspect="1"/>
                </p:cNvSpPr>
                <p:nvPr>
                  <p:custDataLst>
                    <p:tags r:id="rId5"/>
                  </p:custDataLst>
                </p:nvPr>
              </p:nvSpPr>
              <p:spPr>
                <a:xfrm>
                  <a:off x="4964058" y="1508804"/>
                  <a:ext cx="193531" cy="193592"/>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56" name="组合 55"/>
              <p:cNvGrpSpPr>
                <a:grpSpLocks noChangeAspect="1"/>
              </p:cNvGrpSpPr>
              <p:nvPr/>
            </p:nvGrpSpPr>
            <p:grpSpPr>
              <a:xfrm>
                <a:off x="1525" y="6961"/>
                <a:ext cx="9604" cy="580"/>
                <a:chOff x="4964058" y="1379548"/>
                <a:chExt cx="7464527" cy="450937"/>
              </a:xfrm>
            </p:grpSpPr>
            <p:sp>
              <p:nvSpPr>
                <p:cNvPr id="57" name="PA_矩形 8"/>
                <p:cNvSpPr/>
                <p:nvPr>
                  <p:custDataLst>
                    <p:tags r:id="rId2"/>
                  </p:custDataLst>
                </p:nvPr>
              </p:nvSpPr>
              <p:spPr>
                <a:xfrm>
                  <a:off x="5211995" y="1379548"/>
                  <a:ext cx="7216590" cy="450937"/>
                </a:xfrm>
                <a:prstGeom prst="rect">
                  <a:avLst/>
                </a:prstGeom>
              </p:spPr>
              <p:txBody>
                <a:bodyPr wrap="square">
                  <a:spAutoFit/>
                </a:bodyPr>
                <a:lstStyle/>
                <a:p>
                  <a:pPr defTabSz="685800"/>
                  <a:r>
                    <a:rPr lang="zh-CN" altLang="en-US" kern="0">
                      <a:solidFill>
                        <a:srgbClr val="4D4D4D"/>
                      </a:solidFill>
                      <a:latin typeface="+mj-lt"/>
                      <a:ea typeface="微软雅黑" panose="020B0503020204020204" charset="-122"/>
                      <a:sym typeface="+mn-ea"/>
                    </a:rPr>
                    <a:t>5.1.6 Emotional </a:t>
                  </a:r>
                  <a:r>
                    <a:rPr lang="en-US" altLang="zh-CN" kern="0">
                      <a:solidFill>
                        <a:srgbClr val="4D4D4D"/>
                      </a:solidFill>
                      <a:latin typeface="+mj-lt"/>
                      <a:ea typeface="微软雅黑" panose="020B0503020204020204" charset="-122"/>
                      <a:sym typeface="+mn-ea"/>
                    </a:rPr>
                    <a:t>H</a:t>
                  </a:r>
                  <a:r>
                    <a:rPr lang="zh-CN" altLang="en-US" kern="0">
                      <a:solidFill>
                        <a:srgbClr val="4D4D4D"/>
                      </a:solidFill>
                      <a:latin typeface="+mj-lt"/>
                      <a:ea typeface="微软雅黑" panose="020B0503020204020204" charset="-122"/>
                      <a:sym typeface="+mn-ea"/>
                    </a:rPr>
                    <a:t>ealth </a:t>
                  </a:r>
                  <a:r>
                    <a:rPr lang="en-US" altLang="zh-CN" kern="0">
                      <a:solidFill>
                        <a:srgbClr val="4D4D4D"/>
                      </a:solidFill>
                      <a:latin typeface="+mj-lt"/>
                      <a:ea typeface="微软雅黑" panose="020B0503020204020204" charset="-122"/>
                      <a:sym typeface="+mn-ea"/>
                    </a:rPr>
                    <a:t>R</a:t>
                  </a:r>
                  <a:r>
                    <a:rPr lang="zh-CN" altLang="en-US" kern="0">
                      <a:solidFill>
                        <a:srgbClr val="4D4D4D"/>
                      </a:solidFill>
                      <a:latin typeface="+mj-lt"/>
                      <a:ea typeface="微软雅黑" panose="020B0503020204020204" charset="-122"/>
                      <a:sym typeface="+mn-ea"/>
                    </a:rPr>
                    <a:t>ecommendations</a:t>
                  </a:r>
                </a:p>
              </p:txBody>
            </p:sp>
            <p:sp>
              <p:nvSpPr>
                <p:cNvPr id="58" name="椭圆 57"/>
                <p:cNvSpPr>
                  <a:spLocks noChangeAspect="1"/>
                </p:cNvSpPr>
                <p:nvPr>
                  <p:custDataLst>
                    <p:tags r:id="rId3"/>
                  </p:custDataLst>
                </p:nvPr>
              </p:nvSpPr>
              <p:spPr>
                <a:xfrm>
                  <a:off x="4964058" y="1508804"/>
                  <a:ext cx="193531" cy="193592"/>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294005" y="277495"/>
            <a:ext cx="8308340" cy="3493491"/>
            <a:chOff x="1077361" y="728863"/>
            <a:chExt cx="20436724" cy="8561244"/>
          </a:xfrm>
        </p:grpSpPr>
        <p:sp>
          <p:nvSpPr>
            <p:cNvPr id="49" name="文本框 48"/>
            <p:cNvSpPr txBox="1"/>
            <p:nvPr/>
          </p:nvSpPr>
          <p:spPr>
            <a:xfrm>
              <a:off x="1077361" y="728863"/>
              <a:ext cx="13303239" cy="977261"/>
            </a:xfrm>
            <a:prstGeom prst="rect">
              <a:avLst/>
            </a:prstGeom>
            <a:noFill/>
          </p:spPr>
          <p:txBody>
            <a:bodyPr wrap="square">
              <a:spAutoFit/>
              <a:scene3d>
                <a:camera prst="orthographicFront"/>
                <a:lightRig rig="threePt" dir="t"/>
              </a:scene3d>
              <a:sp3d contourW="12700"/>
            </a:bodyPr>
            <a:lstStyle>
              <a:defPPr>
                <a:defRPr lang="en-US"/>
              </a:defPPr>
              <a:lvl1pPr fontAlgn="auto">
                <a:spcBef>
                  <a:spcPts val="0"/>
                </a:spcBef>
                <a:spcAft>
                  <a:spcPts val="0"/>
                </a:spcAft>
                <a:defRPr sz="2400" b="1" spc="300">
                  <a:latin typeface="Century Gothic" panose="020B0502020202020204" pitchFamily="34" charset="0"/>
                  <a:ea typeface="微软雅黑" panose="020B0503020204020204" charset="-122"/>
                  <a:cs typeface="Segoe UI Light" panose="020B0502040204020203" pitchFamily="34" charset="0"/>
                </a:defRPr>
              </a:lvl1pPr>
            </a:lstStyle>
            <a:p>
              <a:pPr algn="l" defTabSz="685800"/>
              <a:r>
                <a:rPr lang="zh-CN" altLang="en-US" sz="2000" kern="0">
                  <a:solidFill>
                    <a:srgbClr val="4D4D4D"/>
                  </a:solidFill>
                  <a:latin typeface="+mj-lt"/>
                  <a:sym typeface="+mn-ea"/>
                </a:rPr>
                <a:t>5.1.1 Registration and Login</a:t>
              </a:r>
              <a:endParaRPr lang="en-US" altLang="zh-CN" sz="2000" spc="400" dirty="0">
                <a:solidFill>
                  <a:srgbClr val="1A2334"/>
                </a:solidFill>
                <a:latin typeface="微软雅黑" panose="020B0503020204020204" charset="-122"/>
              </a:endParaRPr>
            </a:p>
          </p:txBody>
        </p:sp>
        <p:sp>
          <p:nvSpPr>
            <p:cNvPr id="50" name="TextBox 30"/>
            <p:cNvSpPr txBox="1"/>
            <p:nvPr/>
          </p:nvSpPr>
          <p:spPr>
            <a:xfrm>
              <a:off x="1297598" y="2327027"/>
              <a:ext cx="20216487" cy="4724466"/>
            </a:xfrm>
            <a:prstGeom prst="rect">
              <a:avLst/>
            </a:prstGeom>
            <a:noFill/>
          </p:spPr>
          <p:txBody>
            <a:bodyPr wrap="square" rtlCol="0">
              <a:noAutofit/>
            </a:bodyPr>
            <a:lstStyle/>
            <a:p>
              <a:pPr indent="457200" algn="just" defTabSz="609600">
                <a:lnSpc>
                  <a:spcPct val="130000"/>
                </a:lnSpc>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Users can log in by providing their username and password, or through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facial recognition</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 The system verifies whether the logging-in user is a legitimate user in the system. </a:t>
              </a:r>
            </a:p>
            <a:p>
              <a:pPr indent="457200" algn="just" defTabSz="609600">
                <a:lnSpc>
                  <a:spcPct val="130000"/>
                </a:lnSpc>
              </a:pP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endParaRPr>
            </a:p>
            <a:p>
              <a:pPr indent="457200" algn="just" defTabSz="609600">
                <a:lnSpc>
                  <a:spcPct val="130000"/>
                </a:lnSpc>
              </a:pP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New users who are using the software for the first time need to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register</a:t>
              </a: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 and during registration, their account and password information is stored on the server for comparison during login. This software also offers the convenience of facial recognition for user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login</a:t>
              </a: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a:t>
              </a: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pic>
        <p:nvPicPr>
          <p:cNvPr id="2" name="图片 1" descr="32313539393237383b32313539393234323bc3e6b2bfcab6b1f0"/>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81780" y="3110865"/>
            <a:ext cx="914400" cy="914400"/>
          </a:xfrm>
          <a:prstGeom prst="rect">
            <a:avLst/>
          </a:prstGeom>
        </p:spPr>
      </p:pic>
      <p:pic>
        <p:nvPicPr>
          <p:cNvPr id="13" name="图片 12" descr="32313536313334313b32313536313332363b415050"/>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78585" y="3111500"/>
            <a:ext cx="914400" cy="914400"/>
          </a:xfrm>
          <a:prstGeom prst="rect">
            <a:avLst/>
          </a:prstGeom>
        </p:spPr>
      </p:pic>
      <p:pic>
        <p:nvPicPr>
          <p:cNvPr id="14" name="图片 13" descr="32313534363630323b32313534363539353bb5c7c2bc"/>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02755" y="3110865"/>
            <a:ext cx="914400" cy="914400"/>
          </a:xfrm>
          <a:prstGeom prst="rect">
            <a:avLst/>
          </a:prstGeom>
        </p:spPr>
      </p:pic>
      <p:sp>
        <p:nvSpPr>
          <p:cNvPr id="16" name="Oval 7"/>
          <p:cNvSpPr>
            <a:spLocks noChangeAspect="1"/>
          </p:cNvSpPr>
          <p:nvPr>
            <p:custDataLst>
              <p:tags r:id="rId1"/>
            </p:custDataLst>
          </p:nvPr>
        </p:nvSpPr>
        <p:spPr bwMode="auto">
          <a:xfrm>
            <a:off x="5878830" y="3521710"/>
            <a:ext cx="172085" cy="173355"/>
          </a:xfrm>
          <a:prstGeom prst="ellipse">
            <a:avLst/>
          </a:prstGeom>
          <a:solidFill>
            <a:srgbClr val="3F3F3F"/>
          </a:solidFill>
          <a:ln w="4" cap="flat">
            <a:noFill/>
            <a:prstDash val="solid"/>
            <a:miter lim="800000"/>
          </a:ln>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17" name="Oval 7"/>
          <p:cNvSpPr>
            <a:spLocks noChangeAspect="1"/>
          </p:cNvSpPr>
          <p:nvPr>
            <p:custDataLst>
              <p:tags r:id="rId2"/>
            </p:custDataLst>
          </p:nvPr>
        </p:nvSpPr>
        <p:spPr bwMode="auto">
          <a:xfrm>
            <a:off x="3065145" y="3521075"/>
            <a:ext cx="172085" cy="173355"/>
          </a:xfrm>
          <a:prstGeom prst="ellipse">
            <a:avLst/>
          </a:prstGeom>
          <a:solidFill>
            <a:srgbClr val="3F3F3F"/>
          </a:solidFill>
          <a:ln w="4" cap="flat">
            <a:noFill/>
            <a:prstDash val="solid"/>
            <a:miter lim="800000"/>
          </a:ln>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19" name="TextBox 30"/>
          <p:cNvSpPr txBox="1"/>
          <p:nvPr>
            <p:custDataLst>
              <p:tags r:id="rId3"/>
            </p:custDataLst>
          </p:nvPr>
        </p:nvSpPr>
        <p:spPr>
          <a:xfrm>
            <a:off x="979170" y="4199255"/>
            <a:ext cx="1712595" cy="448945"/>
          </a:xfrm>
          <a:prstGeom prst="rect">
            <a:avLst/>
          </a:prstGeom>
          <a:noFill/>
        </p:spPr>
        <p:txBody>
          <a:bodyPr wrap="square" rtlCol="0">
            <a:noAutofit/>
          </a:bodyPr>
          <a:lstStyle/>
          <a:p>
            <a:pPr algn="ctr" defTabSz="609600">
              <a:lnSpc>
                <a:spcPct val="120000"/>
              </a:lnSpc>
            </a:pPr>
            <a:r>
              <a:rPr lang="zh-CN" altLang="en-US" sz="2000" kern="0">
                <a:solidFill>
                  <a:srgbClr val="4D4D4D"/>
                </a:solidFill>
                <a:latin typeface="+mj-lt"/>
                <a:sym typeface="+mn-ea"/>
              </a:rPr>
              <a:t>Registration</a:t>
            </a:r>
            <a:endParaRPr lang="zh-CN" altLang="en-US" sz="2000" dirty="0">
              <a:solidFill>
                <a:srgbClr val="595959"/>
              </a:solidFill>
              <a:latin typeface="微软雅黑" panose="020B0503020204020204" charset="-122"/>
              <a:ea typeface="微软雅黑" panose="020B0503020204020204" charset="-122"/>
              <a:cs typeface="仿宋" panose="02010609060101010101" charset="-122"/>
              <a:sym typeface="微软雅黑 Light" panose="020B0502040204020203" charset="-122"/>
            </a:endParaRPr>
          </a:p>
        </p:txBody>
      </p:sp>
      <p:sp>
        <p:nvSpPr>
          <p:cNvPr id="20" name="TextBox 30"/>
          <p:cNvSpPr txBox="1"/>
          <p:nvPr>
            <p:custDataLst>
              <p:tags r:id="rId4"/>
            </p:custDataLst>
          </p:nvPr>
        </p:nvSpPr>
        <p:spPr>
          <a:xfrm>
            <a:off x="3198495" y="4199255"/>
            <a:ext cx="2726690" cy="460375"/>
          </a:xfrm>
          <a:prstGeom prst="rect">
            <a:avLst/>
          </a:prstGeom>
          <a:noFill/>
        </p:spPr>
        <p:txBody>
          <a:bodyPr wrap="square" rtlCol="0">
            <a:spAutoFit/>
          </a:bodyPr>
          <a:lstStyle/>
          <a:p>
            <a:pPr algn="ctr" defTabSz="609600">
              <a:lnSpc>
                <a:spcPct val="120000"/>
              </a:lnSpc>
            </a:pPr>
            <a:r>
              <a:rPr lang="en-US" altLang="zh-CN" sz="2000" dirty="0">
                <a:solidFill>
                  <a:srgbClr val="595959"/>
                </a:solidFill>
                <a:latin typeface="微软雅黑" panose="020B0503020204020204" charset="-122"/>
                <a:ea typeface="微软雅黑" panose="020B0503020204020204" charset="-122"/>
                <a:cs typeface="仿宋" panose="02010609060101010101" charset="-122"/>
                <a:sym typeface="微软雅黑 Light" panose="020B0502040204020203" charset="-122"/>
              </a:rPr>
              <a:t>R</a:t>
            </a:r>
            <a:r>
              <a:rPr lang="zh-CN" altLang="en-US" sz="2000" dirty="0">
                <a:solidFill>
                  <a:srgbClr val="595959"/>
                </a:solidFill>
                <a:latin typeface="微软雅黑" panose="020B0503020204020204" charset="-122"/>
                <a:ea typeface="微软雅黑" panose="020B0503020204020204" charset="-122"/>
                <a:cs typeface="仿宋" panose="02010609060101010101" charset="-122"/>
                <a:sym typeface="微软雅黑 Light" panose="020B0502040204020203" charset="-122"/>
              </a:rPr>
              <a:t>ecognition of </a:t>
            </a:r>
            <a:r>
              <a:rPr lang="en-US" altLang="zh-CN" sz="2000" dirty="0">
                <a:solidFill>
                  <a:srgbClr val="595959"/>
                </a:solidFill>
                <a:latin typeface="微软雅黑" panose="020B0503020204020204" charset="-122"/>
                <a:ea typeface="微软雅黑" panose="020B0503020204020204" charset="-122"/>
                <a:cs typeface="仿宋" panose="02010609060101010101" charset="-122"/>
                <a:sym typeface="微软雅黑 Light" panose="020B0502040204020203" charset="-122"/>
              </a:rPr>
              <a:t>F</a:t>
            </a:r>
            <a:r>
              <a:rPr lang="zh-CN" altLang="en-US" sz="2000" dirty="0">
                <a:solidFill>
                  <a:srgbClr val="595959"/>
                </a:solidFill>
                <a:latin typeface="微软雅黑" panose="020B0503020204020204" charset="-122"/>
                <a:ea typeface="微软雅黑" panose="020B0503020204020204" charset="-122"/>
                <a:cs typeface="仿宋" panose="02010609060101010101" charset="-122"/>
                <a:sym typeface="微软雅黑 Light" panose="020B0502040204020203" charset="-122"/>
              </a:rPr>
              <a:t>ace</a:t>
            </a:r>
          </a:p>
        </p:txBody>
      </p:sp>
      <p:sp>
        <p:nvSpPr>
          <p:cNvPr id="21" name="TextBox 30"/>
          <p:cNvSpPr txBox="1"/>
          <p:nvPr>
            <p:custDataLst>
              <p:tags r:id="rId5"/>
            </p:custDataLst>
          </p:nvPr>
        </p:nvSpPr>
        <p:spPr>
          <a:xfrm>
            <a:off x="6802449" y="4199277"/>
            <a:ext cx="1239987" cy="460375"/>
          </a:xfrm>
          <a:prstGeom prst="rect">
            <a:avLst/>
          </a:prstGeom>
          <a:noFill/>
        </p:spPr>
        <p:txBody>
          <a:bodyPr wrap="square" rtlCol="0">
            <a:spAutoFit/>
          </a:bodyPr>
          <a:lstStyle/>
          <a:p>
            <a:pPr algn="ctr" defTabSz="609600">
              <a:lnSpc>
                <a:spcPct val="120000"/>
              </a:lnSpc>
            </a:pPr>
            <a:r>
              <a:rPr lang="zh-CN" altLang="en-US" sz="2000" dirty="0">
                <a:solidFill>
                  <a:srgbClr val="595959"/>
                </a:solidFill>
                <a:latin typeface="微软雅黑" panose="020B0503020204020204" charset="-122"/>
                <a:ea typeface="微软雅黑" panose="020B0503020204020204" charset="-122"/>
                <a:cs typeface="仿宋" panose="02010609060101010101" charset="-122"/>
                <a:sym typeface="微软雅黑 Light" panose="020B0502040204020203" charset="-122"/>
              </a:rPr>
              <a:t>log</a:t>
            </a:r>
            <a:r>
              <a:rPr lang="en-US" altLang="zh-CN" sz="2000" dirty="0">
                <a:solidFill>
                  <a:srgbClr val="595959"/>
                </a:solidFill>
                <a:latin typeface="微软雅黑" panose="020B0503020204020204" charset="-122"/>
                <a:ea typeface="微软雅黑" panose="020B0503020204020204" charset="-122"/>
                <a:cs typeface="仿宋" panose="02010609060101010101" charset="-122"/>
                <a:sym typeface="微软雅黑 Light" panose="020B0502040204020203" charset="-122"/>
              </a:rPr>
              <a:t>i</a:t>
            </a:r>
            <a:r>
              <a:rPr lang="zh-CN" altLang="en-US" sz="2000" dirty="0">
                <a:solidFill>
                  <a:srgbClr val="595959"/>
                </a:solidFill>
                <a:latin typeface="微软雅黑" panose="020B0503020204020204" charset="-122"/>
                <a:ea typeface="微软雅黑" panose="020B0503020204020204" charset="-122"/>
                <a:cs typeface="仿宋" panose="02010609060101010101" charset="-122"/>
                <a:sym typeface="微软雅黑 Light" panose="020B0502040204020203" charset="-122"/>
              </a:rPr>
              <a:t>n</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294005" y="277495"/>
            <a:ext cx="8308340" cy="3493491"/>
            <a:chOff x="1077361" y="728863"/>
            <a:chExt cx="20436724" cy="8561244"/>
          </a:xfrm>
        </p:grpSpPr>
        <p:sp>
          <p:nvSpPr>
            <p:cNvPr id="49" name="文本框 48"/>
            <p:cNvSpPr txBox="1"/>
            <p:nvPr/>
          </p:nvSpPr>
          <p:spPr>
            <a:xfrm>
              <a:off x="1077361" y="728863"/>
              <a:ext cx="13303239" cy="977261"/>
            </a:xfrm>
            <a:prstGeom prst="rect">
              <a:avLst/>
            </a:prstGeom>
            <a:noFill/>
          </p:spPr>
          <p:txBody>
            <a:bodyPr wrap="square">
              <a:spAutoFit/>
              <a:scene3d>
                <a:camera prst="orthographicFront"/>
                <a:lightRig rig="threePt" dir="t"/>
              </a:scene3d>
              <a:sp3d contourW="12700"/>
            </a:bodyPr>
            <a:lstStyle>
              <a:defPPr>
                <a:defRPr lang="en-US"/>
              </a:defPPr>
              <a:lvl1pPr fontAlgn="auto">
                <a:spcBef>
                  <a:spcPts val="0"/>
                </a:spcBef>
                <a:spcAft>
                  <a:spcPts val="0"/>
                </a:spcAft>
                <a:defRPr sz="2400" b="1" spc="300">
                  <a:latin typeface="Century Gothic" panose="020B0502020202020204" pitchFamily="34" charset="0"/>
                  <a:ea typeface="微软雅黑" panose="020B0503020204020204" charset="-122"/>
                  <a:cs typeface="Segoe UI Light" panose="020B0502040204020203" pitchFamily="34" charset="0"/>
                </a:defRPr>
              </a:lvl1pPr>
            </a:lstStyle>
            <a:p>
              <a:pPr defTabSz="685800"/>
              <a:r>
                <a:rPr lang="zh-CN" altLang="en-US" sz="2000" kern="0">
                  <a:solidFill>
                    <a:srgbClr val="4D4D4D"/>
                  </a:solidFill>
                  <a:latin typeface="+mj-lt"/>
                  <a:sym typeface="+mn-ea"/>
                </a:rPr>
                <a:t>5.1.2 Emotional Diary</a:t>
              </a:r>
              <a:endParaRPr lang="en-US" altLang="zh-CN" sz="2000" spc="400" dirty="0">
                <a:solidFill>
                  <a:srgbClr val="1A2334"/>
                </a:solidFill>
                <a:latin typeface="微软雅黑" panose="020B0503020204020204" charset="-122"/>
              </a:endParaRPr>
            </a:p>
          </p:txBody>
        </p:sp>
        <p:sp>
          <p:nvSpPr>
            <p:cNvPr id="50" name="TextBox 30"/>
            <p:cNvSpPr txBox="1"/>
            <p:nvPr/>
          </p:nvSpPr>
          <p:spPr>
            <a:xfrm>
              <a:off x="1297598" y="1706124"/>
              <a:ext cx="20216487" cy="5345369"/>
            </a:xfrm>
            <a:prstGeom prst="rect">
              <a:avLst/>
            </a:prstGeom>
            <a:noFill/>
          </p:spPr>
          <p:txBody>
            <a:bodyPr wrap="square" rtlCol="0">
              <a:noAutofit/>
            </a:bodyPr>
            <a:lstStyle/>
            <a:p>
              <a:pPr indent="457200" algn="just" defTabSz="609600">
                <a:lnSpc>
                  <a:spcPct val="130000"/>
                </a:lnSpc>
              </a:pP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Upon entering the software's main page, you will find an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"Emotion Diary"</a:t>
              </a: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 entrance. Upon clicking it, users can engage in text editing to record their current positive or negative personal emotions, feelings, and moods in our "Emotion Diary." </a:t>
              </a:r>
            </a:p>
            <a:p>
              <a:pPr indent="457200" algn="just" defTabSz="609600">
                <a:lnSpc>
                  <a:spcPct val="130000"/>
                </a:lnSpc>
              </a:pPr>
              <a:endPar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endParaRPr>
            </a:p>
            <a:p>
              <a:pPr indent="457200" algn="just" defTabSz="609600">
                <a:lnSpc>
                  <a:spcPct val="130000"/>
                </a:lnSpc>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Our application sends the diary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text</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 to a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cloud server</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 and employs the advanced ERNIE pre-trained model for sentiment analysis on the text content. Based on the emotional polarity of the text, the application dynamically adjusts the user interface to achieve emotional resonance with the user.</a:t>
              </a: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sp>
        <p:nvSpPr>
          <p:cNvPr id="16" name="Oval 7"/>
          <p:cNvSpPr>
            <a:spLocks noChangeAspect="1"/>
          </p:cNvSpPr>
          <p:nvPr>
            <p:custDataLst>
              <p:tags r:id="rId1"/>
            </p:custDataLst>
          </p:nvPr>
        </p:nvSpPr>
        <p:spPr bwMode="auto">
          <a:xfrm>
            <a:off x="5899150" y="3521710"/>
            <a:ext cx="172085" cy="173355"/>
          </a:xfrm>
          <a:prstGeom prst="ellipse">
            <a:avLst/>
          </a:prstGeom>
          <a:solidFill>
            <a:srgbClr val="3F3F3F"/>
          </a:solidFill>
          <a:ln w="4" cap="flat">
            <a:noFill/>
            <a:prstDash val="solid"/>
            <a:miter lim="800000"/>
          </a:ln>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17" name="Oval 7"/>
          <p:cNvSpPr>
            <a:spLocks noChangeAspect="1"/>
          </p:cNvSpPr>
          <p:nvPr>
            <p:custDataLst>
              <p:tags r:id="rId2"/>
            </p:custDataLst>
          </p:nvPr>
        </p:nvSpPr>
        <p:spPr bwMode="auto">
          <a:xfrm>
            <a:off x="3065145" y="3521075"/>
            <a:ext cx="172085" cy="173355"/>
          </a:xfrm>
          <a:prstGeom prst="ellipse">
            <a:avLst/>
          </a:prstGeom>
          <a:solidFill>
            <a:srgbClr val="3F3F3F"/>
          </a:solidFill>
          <a:ln w="4" cap="flat">
            <a:noFill/>
            <a:prstDash val="solid"/>
            <a:miter lim="800000"/>
          </a:ln>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19" name="TextBox 30"/>
          <p:cNvSpPr txBox="1"/>
          <p:nvPr>
            <p:custDataLst>
              <p:tags r:id="rId3"/>
            </p:custDataLst>
          </p:nvPr>
        </p:nvSpPr>
        <p:spPr>
          <a:xfrm>
            <a:off x="1138555" y="4199255"/>
            <a:ext cx="1394460" cy="448945"/>
          </a:xfrm>
          <a:prstGeom prst="rect">
            <a:avLst/>
          </a:prstGeom>
          <a:noFill/>
        </p:spPr>
        <p:txBody>
          <a:bodyPr wrap="square" rtlCol="0">
            <a:noAutofit/>
          </a:bodyPr>
          <a:lstStyle/>
          <a:p>
            <a:pPr algn="ctr" defTabSz="609600">
              <a:lnSpc>
                <a:spcPct val="120000"/>
              </a:lnSpc>
            </a:pPr>
            <a:r>
              <a:rPr lang="zh-CN" altLang="en-US" sz="2000" kern="0">
                <a:solidFill>
                  <a:srgbClr val="4D4D4D"/>
                </a:solidFill>
                <a:latin typeface="+mj-lt"/>
                <a:sym typeface="+mn-ea"/>
              </a:rPr>
              <a:t>Diary</a:t>
            </a:r>
            <a:endParaRPr lang="zh-CN" altLang="en-US" sz="2000" dirty="0">
              <a:solidFill>
                <a:srgbClr val="595959"/>
              </a:solidFill>
              <a:latin typeface="微软雅黑" panose="020B0503020204020204" charset="-122"/>
              <a:ea typeface="微软雅黑" panose="020B0503020204020204" charset="-122"/>
              <a:cs typeface="仿宋" panose="02010609060101010101" charset="-122"/>
              <a:sym typeface="微软雅黑 Light" panose="020B0502040204020203" charset="-122"/>
            </a:endParaRPr>
          </a:p>
        </p:txBody>
      </p:sp>
      <p:sp>
        <p:nvSpPr>
          <p:cNvPr id="20" name="TextBox 30"/>
          <p:cNvSpPr txBox="1"/>
          <p:nvPr>
            <p:custDataLst>
              <p:tags r:id="rId4"/>
            </p:custDataLst>
          </p:nvPr>
        </p:nvSpPr>
        <p:spPr>
          <a:xfrm>
            <a:off x="3198495" y="4199255"/>
            <a:ext cx="2726690" cy="460375"/>
          </a:xfrm>
          <a:prstGeom prst="rect">
            <a:avLst/>
          </a:prstGeom>
          <a:noFill/>
        </p:spPr>
        <p:txBody>
          <a:bodyPr wrap="square" rtlCol="0">
            <a:spAutoFit/>
          </a:bodyPr>
          <a:lstStyle/>
          <a:p>
            <a:pPr algn="ctr" defTabSz="609600">
              <a:lnSpc>
                <a:spcPct val="120000"/>
              </a:lnSpc>
            </a:pPr>
            <a:r>
              <a:rPr lang="zh-CN" altLang="en-US" sz="2000" kern="0">
                <a:solidFill>
                  <a:srgbClr val="4D4D4D"/>
                </a:solidFill>
                <a:latin typeface="+mj-lt"/>
                <a:sym typeface="+mn-ea"/>
              </a:rPr>
              <a:t>Text</a:t>
            </a:r>
            <a:endParaRPr lang="zh-CN" altLang="en-US" sz="2000" kern="0">
              <a:solidFill>
                <a:srgbClr val="4D4D4D"/>
              </a:solidFill>
              <a:latin typeface="+mj-lt"/>
              <a:sym typeface="微软雅黑 Light" panose="020B0502040204020203" charset="-122"/>
            </a:endParaRPr>
          </a:p>
        </p:txBody>
      </p:sp>
      <p:sp>
        <p:nvSpPr>
          <p:cNvPr id="21" name="TextBox 30"/>
          <p:cNvSpPr txBox="1"/>
          <p:nvPr>
            <p:custDataLst>
              <p:tags r:id="rId5"/>
            </p:custDataLst>
          </p:nvPr>
        </p:nvSpPr>
        <p:spPr>
          <a:xfrm>
            <a:off x="6532245" y="4187825"/>
            <a:ext cx="1799590" cy="460375"/>
          </a:xfrm>
          <a:prstGeom prst="rect">
            <a:avLst/>
          </a:prstGeom>
          <a:noFill/>
        </p:spPr>
        <p:txBody>
          <a:bodyPr wrap="square" rtlCol="0">
            <a:spAutoFit/>
          </a:bodyPr>
          <a:lstStyle/>
          <a:p>
            <a:pPr algn="ctr" defTabSz="609600">
              <a:lnSpc>
                <a:spcPct val="120000"/>
              </a:lnSpc>
            </a:pPr>
            <a:r>
              <a:rPr lang="en-US" sz="20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C</a:t>
            </a:r>
            <a:r>
              <a:rPr altLang="zh-CN" sz="20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loud </a:t>
            </a:r>
            <a:r>
              <a:rPr lang="en-US" sz="20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S</a:t>
            </a:r>
            <a:r>
              <a:rPr altLang="zh-CN" sz="2000" kern="100" dirty="0">
                <a:solidFill>
                  <a:srgbClr val="595959"/>
                </a:solidFill>
                <a:latin typeface="微软雅黑" panose="020B0503020204020204" charset="-122"/>
                <a:ea typeface="微软雅黑" panose="020B0503020204020204" charset="-122"/>
                <a:cs typeface="Times New Roman" panose="02020603050405020304" pitchFamily="18" charset="0"/>
                <a:sym typeface="+mn-ea"/>
              </a:rPr>
              <a:t>erver</a:t>
            </a:r>
            <a:endParaRPr lang="zh-CN" altLang="en-US" sz="2000" dirty="0">
              <a:solidFill>
                <a:srgbClr val="595959"/>
              </a:solidFill>
              <a:latin typeface="微软雅黑" panose="020B0503020204020204" charset="-122"/>
              <a:ea typeface="微软雅黑" panose="020B0503020204020204" charset="-122"/>
              <a:cs typeface="仿宋" panose="02010609060101010101" charset="-122"/>
              <a:sym typeface="微软雅黑 Light" panose="020B0502040204020203" charset="-122"/>
            </a:endParaRPr>
          </a:p>
        </p:txBody>
      </p:sp>
      <p:pic>
        <p:nvPicPr>
          <p:cNvPr id="3" name="图片 2" descr="32313538393333333b32313538393135373bc8d5bcc7b1b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6680" y="3151505"/>
            <a:ext cx="914400" cy="914400"/>
          </a:xfrm>
          <a:prstGeom prst="rect">
            <a:avLst/>
          </a:prstGeom>
        </p:spPr>
      </p:pic>
      <p:pic>
        <p:nvPicPr>
          <p:cNvPr id="4" name="图片 3" descr="32303138313337363b32303138323435393bb1e0bcad"/>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81145" y="3151505"/>
            <a:ext cx="914400" cy="914400"/>
          </a:xfrm>
          <a:prstGeom prst="rect">
            <a:avLst/>
          </a:prstGeom>
        </p:spPr>
      </p:pic>
      <p:pic>
        <p:nvPicPr>
          <p:cNvPr id="6" name="图片 5" descr="32313535383232343b32313535383231373bd4c6b7fecef1"/>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74840" y="3151505"/>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294005" y="277495"/>
            <a:ext cx="8308340" cy="3493491"/>
            <a:chOff x="1077361" y="728863"/>
            <a:chExt cx="20436724" cy="8561244"/>
          </a:xfrm>
        </p:grpSpPr>
        <p:sp>
          <p:nvSpPr>
            <p:cNvPr id="49" name="文本框 48"/>
            <p:cNvSpPr txBox="1"/>
            <p:nvPr/>
          </p:nvSpPr>
          <p:spPr>
            <a:xfrm>
              <a:off x="1077361" y="728863"/>
              <a:ext cx="17429945" cy="977261"/>
            </a:xfrm>
            <a:prstGeom prst="rect">
              <a:avLst/>
            </a:prstGeom>
            <a:noFill/>
          </p:spPr>
          <p:txBody>
            <a:bodyPr wrap="square">
              <a:spAutoFit/>
              <a:scene3d>
                <a:camera prst="orthographicFront"/>
                <a:lightRig rig="threePt" dir="t"/>
              </a:scene3d>
              <a:sp3d contourW="12700"/>
            </a:bodyPr>
            <a:lstStyle>
              <a:defPPr>
                <a:defRPr lang="en-US"/>
              </a:defPPr>
              <a:lvl1pPr fontAlgn="auto">
                <a:spcBef>
                  <a:spcPts val="0"/>
                </a:spcBef>
                <a:spcAft>
                  <a:spcPts val="0"/>
                </a:spcAft>
                <a:defRPr sz="2400" b="1" spc="300">
                  <a:latin typeface="Century Gothic" panose="020B0502020202020204" pitchFamily="34" charset="0"/>
                  <a:ea typeface="微软雅黑" panose="020B0503020204020204" charset="-122"/>
                  <a:cs typeface="Segoe UI Light" panose="020B0502040204020203" pitchFamily="34" charset="0"/>
                </a:defRPr>
              </a:lvl1pPr>
            </a:lstStyle>
            <a:p>
              <a:pPr defTabSz="685800"/>
              <a:r>
                <a:rPr lang="zh-CN" altLang="en-US" sz="2000" kern="0">
                  <a:solidFill>
                    <a:srgbClr val="4D4D4D"/>
                  </a:solidFill>
                  <a:latin typeface="+mj-lt"/>
                  <a:sym typeface="+mn-ea"/>
                </a:rPr>
                <a:t>5.1.3 Emotional Communication Forum</a:t>
              </a:r>
              <a:endParaRPr lang="en-US" altLang="zh-CN" sz="2000" spc="400" dirty="0">
                <a:solidFill>
                  <a:srgbClr val="1A2334"/>
                </a:solidFill>
                <a:latin typeface="微软雅黑" panose="020B0503020204020204" charset="-122"/>
              </a:endParaRPr>
            </a:p>
          </p:txBody>
        </p:sp>
        <p:sp>
          <p:nvSpPr>
            <p:cNvPr id="50" name="TextBox 30"/>
            <p:cNvSpPr txBox="1"/>
            <p:nvPr/>
          </p:nvSpPr>
          <p:spPr>
            <a:xfrm>
              <a:off x="1297598" y="1706124"/>
              <a:ext cx="20216487" cy="5345369"/>
            </a:xfrm>
            <a:prstGeom prst="rect">
              <a:avLst/>
            </a:prstGeom>
            <a:noFill/>
          </p:spPr>
          <p:txBody>
            <a:bodyPr wrap="square" rtlCol="0">
              <a:noAutofit/>
            </a:bodyPr>
            <a:lstStyle/>
            <a:p>
              <a:pPr indent="457200" algn="just" defTabSz="609600">
                <a:lnSpc>
                  <a:spcPct val="130000"/>
                </a:lnSpc>
              </a:pP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We have designed a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"Friendship Circle"</a:t>
              </a: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 where users can post content and choose to categorize it manually or utilize our system's automatic topic recognition to distribute their posts to various thematic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forums</a:t>
              </a: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 Users can participate in discussions, share emotional experiences, and receive emotional support.</a:t>
              </a:r>
            </a:p>
            <a:p>
              <a:pPr indent="457200" algn="just" defTabSz="609600">
                <a:lnSpc>
                  <a:spcPct val="130000"/>
                </a:lnSpc>
              </a:pPr>
              <a:endPar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endParaRPr>
            </a:p>
            <a:p>
              <a:pPr indent="457200" algn="just" defTabSz="609600">
                <a:lnSpc>
                  <a:spcPct val="130000"/>
                </a:lnSpc>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Within these thematic forums, users can interact, share their emotional stories, offer and receive support and advice. This feature aims to encourage social interaction, provide opportunities for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emotional support</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 and maintain a respectful and appropriate discourse environment.</a:t>
              </a: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grpSp>
        <p:nvGrpSpPr>
          <p:cNvPr id="12" name="组合 11"/>
          <p:cNvGrpSpPr/>
          <p:nvPr/>
        </p:nvGrpSpPr>
        <p:grpSpPr>
          <a:xfrm>
            <a:off x="1138555" y="3402965"/>
            <a:ext cx="7680960" cy="1508760"/>
            <a:chOff x="1793" y="5359"/>
            <a:chExt cx="12096" cy="2376"/>
          </a:xfrm>
        </p:grpSpPr>
        <p:grpSp>
          <p:nvGrpSpPr>
            <p:cNvPr id="5" name="组合 4"/>
            <p:cNvGrpSpPr/>
            <p:nvPr/>
          </p:nvGrpSpPr>
          <p:grpSpPr>
            <a:xfrm>
              <a:off x="1793" y="5943"/>
              <a:ext cx="12097" cy="1793"/>
              <a:chOff x="1793" y="5545"/>
              <a:chExt cx="12097" cy="1793"/>
            </a:xfrm>
          </p:grpSpPr>
          <p:sp>
            <p:nvSpPr>
              <p:cNvPr id="16" name="Oval 7"/>
              <p:cNvSpPr>
                <a:spLocks noChangeAspect="1"/>
              </p:cNvSpPr>
              <p:nvPr>
                <p:custDataLst>
                  <p:tags r:id="rId1"/>
                </p:custDataLst>
              </p:nvPr>
            </p:nvSpPr>
            <p:spPr bwMode="auto">
              <a:xfrm>
                <a:off x="9290" y="5546"/>
                <a:ext cx="271" cy="273"/>
              </a:xfrm>
              <a:prstGeom prst="ellipse">
                <a:avLst/>
              </a:prstGeom>
              <a:solidFill>
                <a:srgbClr val="3F3F3F"/>
              </a:solidFill>
              <a:ln w="4" cap="flat">
                <a:noFill/>
                <a:prstDash val="solid"/>
                <a:miter lim="800000"/>
              </a:ln>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17" name="Oval 7"/>
              <p:cNvSpPr>
                <a:spLocks noChangeAspect="1"/>
              </p:cNvSpPr>
              <p:nvPr>
                <p:custDataLst>
                  <p:tags r:id="rId2"/>
                </p:custDataLst>
              </p:nvPr>
            </p:nvSpPr>
            <p:spPr bwMode="auto">
              <a:xfrm>
                <a:off x="4827" y="5545"/>
                <a:ext cx="271" cy="273"/>
              </a:xfrm>
              <a:prstGeom prst="ellipse">
                <a:avLst/>
              </a:prstGeom>
              <a:solidFill>
                <a:srgbClr val="3F3F3F"/>
              </a:solidFill>
              <a:ln w="4" cap="flat">
                <a:noFill/>
                <a:prstDash val="solid"/>
                <a:miter lim="800000"/>
              </a:ln>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19" name="TextBox 30"/>
              <p:cNvSpPr txBox="1"/>
              <p:nvPr>
                <p:custDataLst>
                  <p:tags r:id="rId3"/>
                </p:custDataLst>
              </p:nvPr>
            </p:nvSpPr>
            <p:spPr>
              <a:xfrm>
                <a:off x="1793" y="6613"/>
                <a:ext cx="2196" cy="707"/>
              </a:xfrm>
              <a:prstGeom prst="rect">
                <a:avLst/>
              </a:prstGeom>
              <a:noFill/>
            </p:spPr>
            <p:txBody>
              <a:bodyPr wrap="square" rtlCol="0">
                <a:noAutofit/>
              </a:bodyPr>
              <a:lstStyle/>
              <a:p>
                <a:pPr algn="ctr" defTabSz="609600">
                  <a:lnSpc>
                    <a:spcPct val="120000"/>
                  </a:lnSpc>
                </a:pPr>
                <a:r>
                  <a:rPr lang="zh-CN" altLang="en-US" sz="2000" kern="0">
                    <a:solidFill>
                      <a:srgbClr val="4D4D4D"/>
                    </a:solidFill>
                    <a:latin typeface="+mj-lt"/>
                    <a:sym typeface="+mn-ea"/>
                  </a:rPr>
                  <a:t>Circle</a:t>
                </a:r>
                <a:endParaRPr lang="zh-CN" altLang="en-US" sz="2000" kern="0">
                  <a:solidFill>
                    <a:srgbClr val="4D4D4D"/>
                  </a:solidFill>
                  <a:latin typeface="+mj-lt"/>
                  <a:sym typeface="微软雅黑 Light" panose="020B0502040204020203" charset="-122"/>
                </a:endParaRPr>
              </a:p>
            </p:txBody>
          </p:sp>
          <p:sp>
            <p:nvSpPr>
              <p:cNvPr id="20" name="TextBox 30"/>
              <p:cNvSpPr txBox="1"/>
              <p:nvPr>
                <p:custDataLst>
                  <p:tags r:id="rId4"/>
                </p:custDataLst>
              </p:nvPr>
            </p:nvSpPr>
            <p:spPr>
              <a:xfrm>
                <a:off x="5037" y="6613"/>
                <a:ext cx="4294" cy="725"/>
              </a:xfrm>
              <a:prstGeom prst="rect">
                <a:avLst/>
              </a:prstGeom>
              <a:noFill/>
            </p:spPr>
            <p:txBody>
              <a:bodyPr wrap="square" rtlCol="0">
                <a:spAutoFit/>
              </a:bodyPr>
              <a:lstStyle/>
              <a:p>
                <a:pPr algn="ctr" defTabSz="609600">
                  <a:lnSpc>
                    <a:spcPct val="120000"/>
                  </a:lnSpc>
                </a:pPr>
                <a:r>
                  <a:rPr lang="zh-CN" altLang="en-US" sz="2000" kern="0">
                    <a:solidFill>
                      <a:srgbClr val="4D4D4D"/>
                    </a:solidFill>
                    <a:latin typeface="+mj-lt"/>
                    <a:sym typeface="+mn-ea"/>
                  </a:rPr>
                  <a:t>forums</a:t>
                </a:r>
                <a:endParaRPr lang="zh-CN" altLang="en-US" sz="2000" kern="0">
                  <a:solidFill>
                    <a:srgbClr val="4D4D4D"/>
                  </a:solidFill>
                  <a:latin typeface="+mj-lt"/>
                  <a:sym typeface="微软雅黑 Light" panose="020B0502040204020203" charset="-122"/>
                </a:endParaRPr>
              </a:p>
            </p:txBody>
          </p:sp>
          <p:sp>
            <p:nvSpPr>
              <p:cNvPr id="21" name="TextBox 30"/>
              <p:cNvSpPr txBox="1"/>
              <p:nvPr>
                <p:custDataLst>
                  <p:tags r:id="rId5"/>
                </p:custDataLst>
              </p:nvPr>
            </p:nvSpPr>
            <p:spPr>
              <a:xfrm>
                <a:off x="9197" y="6595"/>
                <a:ext cx="4693" cy="725"/>
              </a:xfrm>
              <a:prstGeom prst="rect">
                <a:avLst/>
              </a:prstGeom>
              <a:noFill/>
            </p:spPr>
            <p:txBody>
              <a:bodyPr wrap="square" rtlCol="0">
                <a:spAutoFit/>
              </a:bodyPr>
              <a:lstStyle/>
              <a:p>
                <a:pPr algn="ctr" defTabSz="609600">
                  <a:lnSpc>
                    <a:spcPct val="120000"/>
                  </a:lnSpc>
                </a:pPr>
                <a:r>
                  <a:rPr lang="zh-CN" altLang="en-US" sz="2000" kern="0">
                    <a:solidFill>
                      <a:srgbClr val="4D4D4D"/>
                    </a:solidFill>
                    <a:latin typeface="+mj-lt"/>
                    <a:sym typeface="+mn-ea"/>
                  </a:rPr>
                  <a:t>emotional support</a:t>
                </a:r>
                <a:endParaRPr lang="zh-CN" altLang="en-US" sz="2000" dirty="0">
                  <a:solidFill>
                    <a:srgbClr val="595959"/>
                  </a:solidFill>
                  <a:latin typeface="微软雅黑" panose="020B0503020204020204" charset="-122"/>
                  <a:ea typeface="微软雅黑" panose="020B0503020204020204" charset="-122"/>
                  <a:cs typeface="仿宋" panose="02010609060101010101" charset="-122"/>
                  <a:sym typeface="微软雅黑 Light" panose="020B0502040204020203" charset="-122"/>
                </a:endParaRPr>
              </a:p>
            </p:txBody>
          </p:sp>
        </p:grpSp>
        <p:pic>
          <p:nvPicPr>
            <p:cNvPr id="8" name="图片 7" descr="32313539313735363b32313539313733333bcba2c5f3d3d1c8a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47" y="5361"/>
              <a:ext cx="1440" cy="1440"/>
            </a:xfrm>
            <a:prstGeom prst="rect">
              <a:avLst/>
            </a:prstGeom>
          </p:spPr>
        </p:pic>
        <p:pic>
          <p:nvPicPr>
            <p:cNvPr id="9" name="图片 8" descr="32313539373836353b32313539373835373bb5b3d5fec2dbccb3"/>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4" y="5359"/>
              <a:ext cx="1440" cy="1440"/>
            </a:xfrm>
            <a:prstGeom prst="rect">
              <a:avLst/>
            </a:prstGeom>
          </p:spPr>
        </p:pic>
        <p:pic>
          <p:nvPicPr>
            <p:cNvPr id="11" name="图片 10" descr="32303137373532333b32303138303039333bc7e9b8d0b7d6c1d1"/>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84" y="5359"/>
              <a:ext cx="1440" cy="144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294005" y="277495"/>
            <a:ext cx="8308340" cy="3493491"/>
            <a:chOff x="1077361" y="728863"/>
            <a:chExt cx="20436724" cy="8561244"/>
          </a:xfrm>
        </p:grpSpPr>
        <p:sp>
          <p:nvSpPr>
            <p:cNvPr id="49" name="文本框 48"/>
            <p:cNvSpPr txBox="1"/>
            <p:nvPr/>
          </p:nvSpPr>
          <p:spPr>
            <a:xfrm>
              <a:off x="1077361" y="728863"/>
              <a:ext cx="17289369" cy="977261"/>
            </a:xfrm>
            <a:prstGeom prst="rect">
              <a:avLst/>
            </a:prstGeom>
            <a:noFill/>
          </p:spPr>
          <p:txBody>
            <a:bodyPr wrap="square">
              <a:spAutoFit/>
              <a:scene3d>
                <a:camera prst="orthographicFront"/>
                <a:lightRig rig="threePt" dir="t"/>
              </a:scene3d>
              <a:sp3d contourW="12700"/>
            </a:bodyPr>
            <a:lstStyle>
              <a:defPPr>
                <a:defRPr lang="en-US"/>
              </a:defPPr>
              <a:lvl1pPr fontAlgn="auto">
                <a:spcBef>
                  <a:spcPts val="0"/>
                </a:spcBef>
                <a:spcAft>
                  <a:spcPts val="0"/>
                </a:spcAft>
                <a:defRPr sz="2400" b="1" spc="300">
                  <a:latin typeface="Century Gothic" panose="020B0502020202020204" pitchFamily="34" charset="0"/>
                  <a:ea typeface="微软雅黑" panose="020B0503020204020204" charset="-122"/>
                  <a:cs typeface="Segoe UI Light" panose="020B0502040204020203" pitchFamily="34" charset="0"/>
                </a:defRPr>
              </a:lvl1pPr>
            </a:lstStyle>
            <a:p>
              <a:pPr defTabSz="685800"/>
              <a:r>
                <a:rPr lang="zh-CN" altLang="en-US" sz="2000" kern="0">
                  <a:solidFill>
                    <a:srgbClr val="4D4D4D"/>
                  </a:solidFill>
                  <a:latin typeface="+mj-lt"/>
                  <a:sym typeface="+mn-ea"/>
                </a:rPr>
                <a:t>5.1.4 Emotional </a:t>
              </a:r>
              <a:r>
                <a:rPr lang="en-US" altLang="zh-CN" sz="2000" kern="0">
                  <a:solidFill>
                    <a:srgbClr val="4D4D4D"/>
                  </a:solidFill>
                  <a:latin typeface="+mj-lt"/>
                  <a:sym typeface="+mn-ea"/>
                </a:rPr>
                <a:t>C</a:t>
              </a:r>
              <a:r>
                <a:rPr lang="zh-CN" altLang="en-US" sz="2000" kern="0">
                  <a:solidFill>
                    <a:srgbClr val="4D4D4D"/>
                  </a:solidFill>
                  <a:latin typeface="+mj-lt"/>
                  <a:sym typeface="+mn-ea"/>
                </a:rPr>
                <a:t>ommunication </a:t>
              </a:r>
              <a:r>
                <a:rPr lang="en-US" altLang="zh-CN" sz="2000" kern="0">
                  <a:solidFill>
                    <a:srgbClr val="4D4D4D"/>
                  </a:solidFill>
                  <a:latin typeface="+mj-lt"/>
                  <a:sym typeface="+mn-ea"/>
                </a:rPr>
                <a:t>R</a:t>
              </a:r>
              <a:r>
                <a:rPr lang="zh-CN" altLang="en-US" sz="2000" kern="0">
                  <a:solidFill>
                    <a:srgbClr val="4D4D4D"/>
                  </a:solidFill>
                  <a:latin typeface="+mj-lt"/>
                  <a:sym typeface="+mn-ea"/>
                </a:rPr>
                <a:t>obot</a:t>
              </a:r>
              <a:endParaRPr lang="en-US" altLang="zh-CN" sz="2000" spc="400" dirty="0">
                <a:solidFill>
                  <a:srgbClr val="1A2334"/>
                </a:solidFill>
                <a:latin typeface="微软雅黑" panose="020B0503020204020204" charset="-122"/>
              </a:endParaRPr>
            </a:p>
          </p:txBody>
        </p:sp>
        <p:sp>
          <p:nvSpPr>
            <p:cNvPr id="50" name="TextBox 30"/>
            <p:cNvSpPr txBox="1"/>
            <p:nvPr/>
          </p:nvSpPr>
          <p:spPr>
            <a:xfrm>
              <a:off x="1297598" y="1706124"/>
              <a:ext cx="20216487" cy="5345369"/>
            </a:xfrm>
            <a:prstGeom prst="rect">
              <a:avLst/>
            </a:prstGeom>
            <a:noFill/>
          </p:spPr>
          <p:txBody>
            <a:bodyPr wrap="square" rtlCol="0">
              <a:noAutofit/>
            </a:bodyPr>
            <a:lstStyle/>
            <a:p>
              <a:pPr indent="457200" algn="just" defTabSz="609600">
                <a:lnSpc>
                  <a:spcPct val="130000"/>
                </a:lnSpc>
                <a:buClrTx/>
                <a:buSzTx/>
                <a:buNone/>
              </a:pP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Our software features a highly intelligent emotional communication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robot</a:t>
              </a: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 providing users with personalized emotional support. This robot utilizes natural language processing to understand and respond to users' emotional needs, allowing them to have conversations, share experiences, and receive encouragement and advice. Our goal is for this robot to be a constant source of emotional support.</a:t>
              </a:r>
            </a:p>
            <a:p>
              <a:pPr indent="457200" algn="just" defTabSz="609600">
                <a:lnSpc>
                  <a:spcPct val="130000"/>
                </a:lnSpc>
                <a:buClrTx/>
                <a:buSzTx/>
                <a:buFontTx/>
              </a:pPr>
              <a:endPar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endParaRPr>
            </a:p>
            <a:p>
              <a:pPr indent="457200" algn="just" defTabSz="609600">
                <a:lnSpc>
                  <a:spcPct val="130000"/>
                </a:lnSpc>
                <a:buClrTx/>
                <a:buSzTx/>
                <a:buFontTx/>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Technical implementation: We employ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GPT-3</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 to build a custom dialogue system and integrate it with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Botpress</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 an open-source chatbot development platform, to create a tailored chatbot with emotional analysis capabilities.</a:t>
              </a: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grpSp>
        <p:nvGrpSpPr>
          <p:cNvPr id="5" name="组合 4"/>
          <p:cNvGrpSpPr/>
          <p:nvPr/>
        </p:nvGrpSpPr>
        <p:grpSpPr>
          <a:xfrm>
            <a:off x="1138555" y="3773805"/>
            <a:ext cx="7681595" cy="1138555"/>
            <a:chOff x="1793" y="5545"/>
            <a:chExt cx="12097" cy="1793"/>
          </a:xfrm>
        </p:grpSpPr>
        <p:sp>
          <p:nvSpPr>
            <p:cNvPr id="2" name="Oval 7"/>
            <p:cNvSpPr>
              <a:spLocks noChangeAspect="1"/>
            </p:cNvSpPr>
            <p:nvPr>
              <p:custDataLst>
                <p:tags r:id="rId1"/>
              </p:custDataLst>
            </p:nvPr>
          </p:nvSpPr>
          <p:spPr bwMode="auto">
            <a:xfrm>
              <a:off x="9290" y="5546"/>
              <a:ext cx="271" cy="273"/>
            </a:xfrm>
            <a:prstGeom prst="ellipse">
              <a:avLst/>
            </a:prstGeom>
            <a:solidFill>
              <a:srgbClr val="3F3F3F"/>
            </a:solidFill>
            <a:ln w="4" cap="flat">
              <a:noFill/>
              <a:prstDash val="solid"/>
              <a:miter lim="800000"/>
            </a:ln>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7" name="Oval 7"/>
            <p:cNvSpPr>
              <a:spLocks noChangeAspect="1"/>
            </p:cNvSpPr>
            <p:nvPr>
              <p:custDataLst>
                <p:tags r:id="rId2"/>
              </p:custDataLst>
            </p:nvPr>
          </p:nvSpPr>
          <p:spPr bwMode="auto">
            <a:xfrm>
              <a:off x="4827" y="5545"/>
              <a:ext cx="271" cy="273"/>
            </a:xfrm>
            <a:prstGeom prst="ellipse">
              <a:avLst/>
            </a:prstGeom>
            <a:solidFill>
              <a:srgbClr val="3F3F3F"/>
            </a:solidFill>
            <a:ln w="4" cap="flat">
              <a:noFill/>
              <a:prstDash val="solid"/>
              <a:miter lim="800000"/>
            </a:ln>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8" name="TextBox 30"/>
            <p:cNvSpPr txBox="1"/>
            <p:nvPr>
              <p:custDataLst>
                <p:tags r:id="rId3"/>
              </p:custDataLst>
            </p:nvPr>
          </p:nvSpPr>
          <p:spPr>
            <a:xfrm>
              <a:off x="1793" y="6613"/>
              <a:ext cx="2196" cy="707"/>
            </a:xfrm>
            <a:prstGeom prst="rect">
              <a:avLst/>
            </a:prstGeom>
            <a:noFill/>
          </p:spPr>
          <p:txBody>
            <a:bodyPr wrap="square" rtlCol="0">
              <a:noAutofit/>
            </a:bodyPr>
            <a:lstStyle/>
            <a:p>
              <a:pPr algn="ctr" defTabSz="609600">
                <a:lnSpc>
                  <a:spcPct val="120000"/>
                </a:lnSpc>
              </a:pPr>
              <a:r>
                <a:rPr lang="zh-CN" altLang="en-US" sz="2000" kern="0">
                  <a:solidFill>
                    <a:srgbClr val="4D4D4D"/>
                  </a:solidFill>
                  <a:latin typeface="+mj-lt"/>
                  <a:sym typeface="+mn-ea"/>
                </a:rPr>
                <a:t>Robot</a:t>
              </a:r>
              <a:endParaRPr lang="zh-CN" altLang="en-US" sz="2000" kern="0">
                <a:solidFill>
                  <a:srgbClr val="4D4D4D"/>
                </a:solidFill>
                <a:latin typeface="+mj-lt"/>
                <a:sym typeface="微软雅黑 Light" panose="020B0502040204020203" charset="-122"/>
              </a:endParaRPr>
            </a:p>
          </p:txBody>
        </p:sp>
        <p:sp>
          <p:nvSpPr>
            <p:cNvPr id="9" name="TextBox 30"/>
            <p:cNvSpPr txBox="1"/>
            <p:nvPr>
              <p:custDataLst>
                <p:tags r:id="rId4"/>
              </p:custDataLst>
            </p:nvPr>
          </p:nvSpPr>
          <p:spPr>
            <a:xfrm>
              <a:off x="5037" y="6613"/>
              <a:ext cx="4294" cy="725"/>
            </a:xfrm>
            <a:prstGeom prst="rect">
              <a:avLst/>
            </a:prstGeom>
            <a:noFill/>
          </p:spPr>
          <p:txBody>
            <a:bodyPr wrap="square" rtlCol="0">
              <a:spAutoFit/>
            </a:bodyPr>
            <a:lstStyle/>
            <a:p>
              <a:pPr algn="ctr" defTabSz="609600">
                <a:lnSpc>
                  <a:spcPct val="120000"/>
                </a:lnSpc>
              </a:pPr>
              <a:r>
                <a:rPr lang="zh-CN" altLang="en-US" sz="2000" kern="0">
                  <a:solidFill>
                    <a:srgbClr val="4D4D4D"/>
                  </a:solidFill>
                  <a:latin typeface="+mj-lt"/>
                  <a:sym typeface="+mn-ea"/>
                </a:rPr>
                <a:t>GPT-3</a:t>
              </a:r>
              <a:endParaRPr lang="zh-CN" altLang="en-US" sz="2000" kern="0">
                <a:solidFill>
                  <a:srgbClr val="4D4D4D"/>
                </a:solidFill>
                <a:latin typeface="+mj-lt"/>
                <a:sym typeface="微软雅黑 Light" panose="020B0502040204020203" charset="-122"/>
              </a:endParaRPr>
            </a:p>
          </p:txBody>
        </p:sp>
        <p:sp>
          <p:nvSpPr>
            <p:cNvPr id="10" name="TextBox 30"/>
            <p:cNvSpPr txBox="1"/>
            <p:nvPr>
              <p:custDataLst>
                <p:tags r:id="rId5"/>
              </p:custDataLst>
            </p:nvPr>
          </p:nvSpPr>
          <p:spPr>
            <a:xfrm>
              <a:off x="9197" y="6595"/>
              <a:ext cx="4693" cy="725"/>
            </a:xfrm>
            <a:prstGeom prst="rect">
              <a:avLst/>
            </a:prstGeom>
            <a:noFill/>
          </p:spPr>
          <p:txBody>
            <a:bodyPr wrap="square" rtlCol="0">
              <a:spAutoFit/>
            </a:bodyPr>
            <a:lstStyle/>
            <a:p>
              <a:pPr algn="ctr" defTabSz="609600">
                <a:lnSpc>
                  <a:spcPct val="120000"/>
                </a:lnSpc>
              </a:pPr>
              <a:r>
                <a:rPr lang="zh-CN" altLang="en-US" sz="2000" kern="0">
                  <a:solidFill>
                    <a:srgbClr val="4D4D4D"/>
                  </a:solidFill>
                  <a:latin typeface="+mj-lt"/>
                  <a:sym typeface="+mn-ea"/>
                </a:rPr>
                <a:t>Botpress</a:t>
              </a:r>
              <a:endParaRPr lang="zh-CN" altLang="en-US" sz="2000" dirty="0">
                <a:solidFill>
                  <a:srgbClr val="595959"/>
                </a:solidFill>
                <a:latin typeface="微软雅黑" panose="020B0503020204020204" charset="-122"/>
                <a:ea typeface="微软雅黑" panose="020B0503020204020204" charset="-122"/>
                <a:cs typeface="仿宋" panose="02010609060101010101" charset="-122"/>
                <a:sym typeface="微软雅黑 Light" panose="020B0502040204020203" charset="-122"/>
              </a:endParaRPr>
            </a:p>
          </p:txBody>
        </p:sp>
      </p:grpSp>
      <p:pic>
        <p:nvPicPr>
          <p:cNvPr id="15" name="图片 14" descr="32313539303131313b32313539303039323bbbfac6f7c8cb"/>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1600" y="3402965"/>
            <a:ext cx="914400" cy="914400"/>
          </a:xfrm>
          <a:prstGeom prst="rect">
            <a:avLst/>
          </a:prstGeom>
        </p:spPr>
      </p:pic>
      <p:pic>
        <p:nvPicPr>
          <p:cNvPr id="18" name="图片 17"/>
          <p:cNvPicPr>
            <a:picLocks noChangeAspect="1"/>
          </p:cNvPicPr>
          <p:nvPr/>
        </p:nvPicPr>
        <p:blipFill>
          <a:blip r:embed="rId9"/>
          <a:srcRect/>
          <a:stretch>
            <a:fillRect/>
          </a:stretch>
        </p:blipFill>
        <p:spPr>
          <a:xfrm>
            <a:off x="4093845" y="3368675"/>
            <a:ext cx="948690" cy="948690"/>
          </a:xfrm>
          <a:prstGeom prst="rect">
            <a:avLst/>
          </a:prstGeom>
        </p:spPr>
      </p:pic>
      <p:pic>
        <p:nvPicPr>
          <p:cNvPr id="23" name="图片 22" descr="32303038313139303b32303038313338313bc6bdcca8"/>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27850" y="3402965"/>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294005" y="277495"/>
            <a:ext cx="8308975" cy="3493491"/>
            <a:chOff x="1077361" y="728863"/>
            <a:chExt cx="20438286" cy="8561244"/>
          </a:xfrm>
        </p:grpSpPr>
        <p:sp>
          <p:nvSpPr>
            <p:cNvPr id="49" name="文本框 48"/>
            <p:cNvSpPr txBox="1"/>
            <p:nvPr/>
          </p:nvSpPr>
          <p:spPr>
            <a:xfrm>
              <a:off x="1077361" y="728863"/>
              <a:ext cx="20236793" cy="977261"/>
            </a:xfrm>
            <a:prstGeom prst="rect">
              <a:avLst/>
            </a:prstGeom>
            <a:noFill/>
          </p:spPr>
          <p:txBody>
            <a:bodyPr wrap="square">
              <a:spAutoFit/>
              <a:scene3d>
                <a:camera prst="orthographicFront"/>
                <a:lightRig rig="threePt" dir="t"/>
              </a:scene3d>
              <a:sp3d contourW="12700"/>
            </a:bodyPr>
            <a:lstStyle>
              <a:defPPr>
                <a:defRPr lang="en-US"/>
              </a:defPPr>
              <a:lvl1pPr fontAlgn="auto">
                <a:spcBef>
                  <a:spcPts val="0"/>
                </a:spcBef>
                <a:spcAft>
                  <a:spcPts val="0"/>
                </a:spcAft>
                <a:defRPr sz="2400" b="1" spc="300">
                  <a:latin typeface="Century Gothic" panose="020B0502020202020204" pitchFamily="34" charset="0"/>
                  <a:ea typeface="微软雅黑" panose="020B0503020204020204" charset="-122"/>
                  <a:cs typeface="Segoe UI Light" panose="020B0502040204020203" pitchFamily="34" charset="0"/>
                </a:defRPr>
              </a:lvl1pPr>
            </a:lstStyle>
            <a:p>
              <a:pPr defTabSz="685800"/>
              <a:r>
                <a:rPr lang="zh-CN" altLang="en-US" sz="2000" kern="0">
                  <a:solidFill>
                    <a:srgbClr val="4D4D4D"/>
                  </a:solidFill>
                  <a:latin typeface="+mj-lt"/>
                  <a:sym typeface="+mn-ea"/>
                </a:rPr>
                <a:t>5.1.5 Voice </a:t>
              </a:r>
              <a:r>
                <a:rPr lang="en-US" altLang="zh-CN" sz="2000" kern="0">
                  <a:solidFill>
                    <a:srgbClr val="4D4D4D"/>
                  </a:solidFill>
                  <a:latin typeface="+mj-lt"/>
                  <a:sym typeface="+mn-ea"/>
                </a:rPr>
                <a:t>R</a:t>
              </a:r>
              <a:r>
                <a:rPr lang="zh-CN" altLang="en-US" sz="2000" kern="0">
                  <a:solidFill>
                    <a:srgbClr val="4D4D4D"/>
                  </a:solidFill>
                  <a:latin typeface="+mj-lt"/>
                  <a:sym typeface="+mn-ea"/>
                </a:rPr>
                <a:t>ecording and </a:t>
              </a:r>
              <a:r>
                <a:rPr lang="en-US" altLang="zh-CN" sz="2000" kern="0">
                  <a:solidFill>
                    <a:srgbClr val="4D4D4D"/>
                  </a:solidFill>
                  <a:latin typeface="+mj-lt"/>
                  <a:sym typeface="+mn-ea"/>
                </a:rPr>
                <a:t>V</a:t>
              </a:r>
              <a:r>
                <a:rPr lang="zh-CN" altLang="en-US" sz="2000" kern="0">
                  <a:solidFill>
                    <a:srgbClr val="4D4D4D"/>
                  </a:solidFill>
                  <a:latin typeface="+mj-lt"/>
                  <a:sym typeface="+mn-ea"/>
                </a:rPr>
                <a:t>oice </a:t>
              </a:r>
              <a:r>
                <a:rPr lang="en-US" altLang="zh-CN" sz="2000" kern="0">
                  <a:solidFill>
                    <a:srgbClr val="4D4D4D"/>
                  </a:solidFill>
                  <a:latin typeface="+mj-lt"/>
                  <a:sym typeface="+mn-ea"/>
                </a:rPr>
                <a:t>C</a:t>
              </a:r>
              <a:r>
                <a:rPr lang="zh-CN" altLang="en-US" sz="2000" kern="0">
                  <a:solidFill>
                    <a:srgbClr val="4D4D4D"/>
                  </a:solidFill>
                  <a:latin typeface="+mj-lt"/>
                  <a:sym typeface="+mn-ea"/>
                </a:rPr>
                <a:t>hanging</a:t>
              </a:r>
              <a:endParaRPr lang="en-US" altLang="zh-CN" sz="2000" spc="400" dirty="0">
                <a:solidFill>
                  <a:srgbClr val="1A2334"/>
                </a:solidFill>
                <a:latin typeface="微软雅黑" panose="020B0503020204020204" charset="-122"/>
              </a:endParaRPr>
            </a:p>
          </p:txBody>
        </p:sp>
        <p:sp>
          <p:nvSpPr>
            <p:cNvPr id="50" name="TextBox 30"/>
            <p:cNvSpPr txBox="1"/>
            <p:nvPr/>
          </p:nvSpPr>
          <p:spPr>
            <a:xfrm>
              <a:off x="1299160" y="2445295"/>
              <a:ext cx="20216487" cy="3666285"/>
            </a:xfrm>
            <a:prstGeom prst="rect">
              <a:avLst/>
            </a:prstGeom>
            <a:noFill/>
          </p:spPr>
          <p:txBody>
            <a:bodyPr wrap="square" rtlCol="0">
              <a:noAutofit/>
            </a:bodyPr>
            <a:lstStyle/>
            <a:p>
              <a:pPr indent="457200" algn="just" defTabSz="609600">
                <a:lnSpc>
                  <a:spcPct val="130000"/>
                </a:lnSpc>
                <a:buClrTx/>
                <a:buSzTx/>
                <a:buNone/>
              </a:pP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We will integrate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speech recognition technology</a:t>
              </a: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 allowing users to record emotional diaries through voice input, not just text. This includes basic voice input functionality and the use of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voice changers</a:t>
              </a: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 in forums, enabling over a dozen voice effects like "loli," "uncle," "ethereal," and more.</a:t>
              </a:r>
              <a:r>
                <a:rPr lang="en-US" sz="1400" kern="100" dirty="0">
                  <a:solidFill>
                    <a:srgbClr val="00B0F0"/>
                  </a:solidFill>
                  <a:latin typeface="微软雅黑" panose="020B0503020204020204" charset="-122"/>
                  <a:ea typeface="微软雅黑" panose="020B0503020204020204" charset="-122"/>
                  <a:cs typeface="Times New Roman" panose="02020603050405020304" pitchFamily="18" charset="0"/>
                </a:rPr>
                <a:t> </a:t>
              </a:r>
              <a:endPar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endParaRPr>
            </a:p>
            <a:p>
              <a:pPr indent="457200" algn="just" defTabSz="609600">
                <a:lnSpc>
                  <a:spcPct val="130000"/>
                </a:lnSpc>
                <a:buClrTx/>
                <a:buSzTx/>
                <a:buNone/>
              </a:pP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This offers multiple options for recording emotions while also addressing user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privacy</a:t>
              </a:r>
              <a:r>
                <a:rPr altLang="zh-CN" sz="1400" kern="100" dirty="0">
                  <a:solidFill>
                    <a:srgbClr val="595959"/>
                  </a:solidFill>
                  <a:latin typeface="微软雅黑" panose="020B0503020204020204" charset="-122"/>
                  <a:ea typeface="微软雅黑" panose="020B0503020204020204" charset="-122"/>
                  <a:cs typeface="Times New Roman" panose="02020603050405020304" pitchFamily="18" charset="0"/>
                </a:rPr>
                <a:t> needs.</a:t>
              </a: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grpSp>
        <p:nvGrpSpPr>
          <p:cNvPr id="5" name="组合 4"/>
          <p:cNvGrpSpPr/>
          <p:nvPr/>
        </p:nvGrpSpPr>
        <p:grpSpPr>
          <a:xfrm>
            <a:off x="122555" y="3476625"/>
            <a:ext cx="8711565" cy="1127125"/>
            <a:chOff x="535" y="5545"/>
            <a:chExt cx="13719" cy="1775"/>
          </a:xfrm>
        </p:grpSpPr>
        <p:sp>
          <p:nvSpPr>
            <p:cNvPr id="2" name="Oval 7"/>
            <p:cNvSpPr>
              <a:spLocks noChangeAspect="1"/>
            </p:cNvSpPr>
            <p:nvPr>
              <p:custDataLst>
                <p:tags r:id="rId1"/>
              </p:custDataLst>
            </p:nvPr>
          </p:nvSpPr>
          <p:spPr bwMode="auto">
            <a:xfrm>
              <a:off x="9477" y="5545"/>
              <a:ext cx="271" cy="273"/>
            </a:xfrm>
            <a:prstGeom prst="ellipse">
              <a:avLst/>
            </a:prstGeom>
            <a:solidFill>
              <a:srgbClr val="3F3F3F"/>
            </a:solidFill>
            <a:ln w="4" cap="flat">
              <a:noFill/>
              <a:prstDash val="solid"/>
              <a:miter lim="800000"/>
            </a:ln>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7" name="Oval 7"/>
            <p:cNvSpPr>
              <a:spLocks noChangeAspect="1"/>
            </p:cNvSpPr>
            <p:nvPr>
              <p:custDataLst>
                <p:tags r:id="rId2"/>
              </p:custDataLst>
            </p:nvPr>
          </p:nvSpPr>
          <p:spPr bwMode="auto">
            <a:xfrm>
              <a:off x="5150" y="5545"/>
              <a:ext cx="271" cy="273"/>
            </a:xfrm>
            <a:prstGeom prst="ellipse">
              <a:avLst/>
            </a:prstGeom>
            <a:solidFill>
              <a:srgbClr val="3F3F3F"/>
            </a:solidFill>
            <a:ln w="4" cap="flat">
              <a:noFill/>
              <a:prstDash val="solid"/>
              <a:miter lim="800000"/>
            </a:ln>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8" name="TextBox 30"/>
            <p:cNvSpPr txBox="1"/>
            <p:nvPr>
              <p:custDataLst>
                <p:tags r:id="rId3"/>
              </p:custDataLst>
            </p:nvPr>
          </p:nvSpPr>
          <p:spPr>
            <a:xfrm>
              <a:off x="535" y="6613"/>
              <a:ext cx="4929" cy="707"/>
            </a:xfrm>
            <a:prstGeom prst="rect">
              <a:avLst/>
            </a:prstGeom>
            <a:noFill/>
          </p:spPr>
          <p:txBody>
            <a:bodyPr wrap="square" rtlCol="0">
              <a:noAutofit/>
            </a:bodyPr>
            <a:lstStyle/>
            <a:p>
              <a:pPr algn="ctr" defTabSz="609600">
                <a:lnSpc>
                  <a:spcPct val="120000"/>
                </a:lnSpc>
              </a:pPr>
              <a:r>
                <a:rPr lang="zh-CN" altLang="en-US" sz="2000" kern="0">
                  <a:solidFill>
                    <a:srgbClr val="4D4D4D"/>
                  </a:solidFill>
                  <a:latin typeface="+mj-lt"/>
                  <a:sym typeface="+mn-ea"/>
                </a:rPr>
                <a:t>Speech Recognition</a:t>
              </a:r>
              <a:endParaRPr lang="zh-CN" altLang="en-US" sz="2000" kern="0">
                <a:solidFill>
                  <a:srgbClr val="4D4D4D"/>
                </a:solidFill>
                <a:latin typeface="+mj-lt"/>
                <a:sym typeface="微软雅黑 Light" panose="020B0502040204020203" charset="-122"/>
              </a:endParaRPr>
            </a:p>
          </p:txBody>
        </p:sp>
        <p:sp>
          <p:nvSpPr>
            <p:cNvPr id="9" name="TextBox 30"/>
            <p:cNvSpPr txBox="1"/>
            <p:nvPr>
              <p:custDataLst>
                <p:tags r:id="rId4"/>
              </p:custDataLst>
            </p:nvPr>
          </p:nvSpPr>
          <p:spPr>
            <a:xfrm>
              <a:off x="5379" y="6595"/>
              <a:ext cx="4294" cy="725"/>
            </a:xfrm>
            <a:prstGeom prst="rect">
              <a:avLst/>
            </a:prstGeom>
            <a:noFill/>
          </p:spPr>
          <p:txBody>
            <a:bodyPr wrap="square" rtlCol="0">
              <a:spAutoFit/>
            </a:bodyPr>
            <a:lstStyle/>
            <a:p>
              <a:pPr algn="ctr" defTabSz="609600">
                <a:lnSpc>
                  <a:spcPct val="120000"/>
                </a:lnSpc>
              </a:pPr>
              <a:r>
                <a:rPr lang="en-US" altLang="zh-CN" sz="2000" kern="0">
                  <a:solidFill>
                    <a:srgbClr val="4D4D4D"/>
                  </a:solidFill>
                  <a:latin typeface="+mj-lt"/>
                  <a:sym typeface="+mn-ea"/>
                </a:rPr>
                <a:t>V</a:t>
              </a:r>
              <a:r>
                <a:rPr lang="zh-CN" altLang="en-US" sz="2000" kern="0">
                  <a:solidFill>
                    <a:srgbClr val="4D4D4D"/>
                  </a:solidFill>
                  <a:latin typeface="+mj-lt"/>
                  <a:sym typeface="+mn-ea"/>
                </a:rPr>
                <a:t>oice </a:t>
              </a:r>
              <a:r>
                <a:rPr lang="en-US" altLang="zh-CN" sz="2000" kern="0">
                  <a:solidFill>
                    <a:srgbClr val="4D4D4D"/>
                  </a:solidFill>
                  <a:latin typeface="+mj-lt"/>
                  <a:sym typeface="+mn-ea"/>
                </a:rPr>
                <a:t>C</a:t>
              </a:r>
              <a:r>
                <a:rPr lang="zh-CN" altLang="en-US" sz="2000" kern="0">
                  <a:solidFill>
                    <a:srgbClr val="4D4D4D"/>
                  </a:solidFill>
                  <a:latin typeface="+mj-lt"/>
                  <a:sym typeface="+mn-ea"/>
                </a:rPr>
                <a:t>hanger</a:t>
              </a:r>
            </a:p>
          </p:txBody>
        </p:sp>
        <p:sp>
          <p:nvSpPr>
            <p:cNvPr id="10" name="TextBox 30"/>
            <p:cNvSpPr txBox="1"/>
            <p:nvPr>
              <p:custDataLst>
                <p:tags r:id="rId5"/>
              </p:custDataLst>
            </p:nvPr>
          </p:nvSpPr>
          <p:spPr>
            <a:xfrm>
              <a:off x="9561" y="6595"/>
              <a:ext cx="4693" cy="725"/>
            </a:xfrm>
            <a:prstGeom prst="rect">
              <a:avLst/>
            </a:prstGeom>
            <a:noFill/>
          </p:spPr>
          <p:txBody>
            <a:bodyPr wrap="square" rtlCol="0">
              <a:spAutoFit/>
            </a:bodyPr>
            <a:lstStyle/>
            <a:p>
              <a:pPr algn="ctr" defTabSz="609600">
                <a:lnSpc>
                  <a:spcPct val="120000"/>
                </a:lnSpc>
              </a:pPr>
              <a:r>
                <a:rPr lang="en-US" altLang="zh-CN" sz="2000" kern="0">
                  <a:solidFill>
                    <a:srgbClr val="4D4D4D"/>
                  </a:solidFill>
                  <a:latin typeface="+mj-lt"/>
                  <a:sym typeface="+mn-ea"/>
                </a:rPr>
                <a:t>P</a:t>
              </a:r>
              <a:r>
                <a:rPr lang="zh-CN" altLang="en-US" sz="2000" kern="0">
                  <a:solidFill>
                    <a:srgbClr val="4D4D4D"/>
                  </a:solidFill>
                  <a:latin typeface="+mj-lt"/>
                  <a:sym typeface="+mn-ea"/>
                </a:rPr>
                <a:t>rivacy </a:t>
              </a:r>
              <a:r>
                <a:rPr lang="en-US" altLang="zh-CN" sz="2000" kern="0">
                  <a:solidFill>
                    <a:srgbClr val="4D4D4D"/>
                  </a:solidFill>
                  <a:latin typeface="+mj-lt"/>
                  <a:sym typeface="+mn-ea"/>
                </a:rPr>
                <a:t>P</a:t>
              </a:r>
              <a:r>
                <a:rPr lang="zh-CN" altLang="en-US" sz="2000" kern="0">
                  <a:solidFill>
                    <a:srgbClr val="4D4D4D"/>
                  </a:solidFill>
                  <a:latin typeface="+mj-lt"/>
                  <a:sym typeface="+mn-ea"/>
                </a:rPr>
                <a:t>rotection</a:t>
              </a:r>
            </a:p>
          </p:txBody>
        </p:sp>
      </p:grpSp>
      <p:grpSp>
        <p:nvGrpSpPr>
          <p:cNvPr id="13" name="组合 12"/>
          <p:cNvGrpSpPr/>
          <p:nvPr/>
        </p:nvGrpSpPr>
        <p:grpSpPr>
          <a:xfrm>
            <a:off x="1324610" y="3098800"/>
            <a:ext cx="6409055" cy="921385"/>
            <a:chOff x="1829" y="4880"/>
            <a:chExt cx="10093" cy="1451"/>
          </a:xfrm>
        </p:grpSpPr>
        <p:pic>
          <p:nvPicPr>
            <p:cNvPr id="6" name="图片 5" descr="32313535373339373b32313535373431303bd3efd2f4cab6b1f0d2f4c6b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29" y="4891"/>
              <a:ext cx="1440" cy="1440"/>
            </a:xfrm>
            <a:prstGeom prst="rect">
              <a:avLst/>
            </a:prstGeom>
          </p:spPr>
        </p:pic>
        <p:pic>
          <p:nvPicPr>
            <p:cNvPr id="11" name="图片 10" descr="3b32313538323338353bc2f3bfcbb7e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04" y="4880"/>
              <a:ext cx="1440" cy="1440"/>
            </a:xfrm>
            <a:prstGeom prst="rect">
              <a:avLst/>
            </a:prstGeom>
          </p:spPr>
        </p:pic>
        <p:pic>
          <p:nvPicPr>
            <p:cNvPr id="12" name="图片 11" descr="32313536353631313b32313536353539393bcafdbeddb0b2c8abd2fecbbdb0b2c8abcafdbeddb1a3bba4"/>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82" y="4891"/>
              <a:ext cx="1440" cy="144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294005" y="277495"/>
            <a:ext cx="8308975" cy="3493491"/>
            <a:chOff x="1077361" y="728863"/>
            <a:chExt cx="20438286" cy="8561244"/>
          </a:xfrm>
        </p:grpSpPr>
        <p:sp>
          <p:nvSpPr>
            <p:cNvPr id="49" name="文本框 48"/>
            <p:cNvSpPr txBox="1"/>
            <p:nvPr/>
          </p:nvSpPr>
          <p:spPr>
            <a:xfrm>
              <a:off x="1077361" y="728863"/>
              <a:ext cx="20236793" cy="977261"/>
            </a:xfrm>
            <a:prstGeom prst="rect">
              <a:avLst/>
            </a:prstGeom>
            <a:noFill/>
          </p:spPr>
          <p:txBody>
            <a:bodyPr wrap="square">
              <a:spAutoFit/>
              <a:scene3d>
                <a:camera prst="orthographicFront"/>
                <a:lightRig rig="threePt" dir="t"/>
              </a:scene3d>
              <a:sp3d contourW="12700"/>
            </a:bodyPr>
            <a:lstStyle>
              <a:defPPr>
                <a:defRPr lang="en-US"/>
              </a:defPPr>
              <a:lvl1pPr fontAlgn="auto">
                <a:spcBef>
                  <a:spcPts val="0"/>
                </a:spcBef>
                <a:spcAft>
                  <a:spcPts val="0"/>
                </a:spcAft>
                <a:defRPr sz="2400" b="1" spc="300">
                  <a:latin typeface="Century Gothic" panose="020B0502020202020204" pitchFamily="34" charset="0"/>
                  <a:ea typeface="微软雅黑" panose="020B0503020204020204" charset="-122"/>
                  <a:cs typeface="Segoe UI Light" panose="020B0502040204020203" pitchFamily="34" charset="0"/>
                </a:defRPr>
              </a:lvl1pPr>
            </a:lstStyle>
            <a:p>
              <a:pPr defTabSz="685800"/>
              <a:r>
                <a:rPr lang="zh-CN" altLang="en-US" sz="2000" kern="0">
                  <a:solidFill>
                    <a:srgbClr val="4D4D4D"/>
                  </a:solidFill>
                  <a:latin typeface="+mj-lt"/>
                  <a:sym typeface="+mn-ea"/>
                </a:rPr>
                <a:t>5.1.6 Emotional </a:t>
              </a:r>
              <a:r>
                <a:rPr lang="en-US" altLang="zh-CN" sz="2000" kern="0">
                  <a:solidFill>
                    <a:srgbClr val="4D4D4D"/>
                  </a:solidFill>
                  <a:latin typeface="+mj-lt"/>
                  <a:sym typeface="+mn-ea"/>
                </a:rPr>
                <a:t>H</a:t>
              </a:r>
              <a:r>
                <a:rPr lang="zh-CN" altLang="en-US" sz="2000" kern="0">
                  <a:solidFill>
                    <a:srgbClr val="4D4D4D"/>
                  </a:solidFill>
                  <a:latin typeface="+mj-lt"/>
                  <a:sym typeface="+mn-ea"/>
                </a:rPr>
                <a:t>ealth </a:t>
              </a:r>
              <a:r>
                <a:rPr lang="en-US" altLang="zh-CN" sz="2000" kern="0">
                  <a:solidFill>
                    <a:srgbClr val="4D4D4D"/>
                  </a:solidFill>
                  <a:latin typeface="+mj-lt"/>
                  <a:sym typeface="+mn-ea"/>
                </a:rPr>
                <a:t>R</a:t>
              </a:r>
              <a:r>
                <a:rPr lang="zh-CN" altLang="en-US" sz="2000" kern="0">
                  <a:solidFill>
                    <a:srgbClr val="4D4D4D"/>
                  </a:solidFill>
                  <a:latin typeface="+mj-lt"/>
                  <a:sym typeface="+mn-ea"/>
                </a:rPr>
                <a:t>ecommendations</a:t>
              </a:r>
              <a:endParaRPr lang="en-US" altLang="zh-CN" sz="2000" spc="400" dirty="0">
                <a:solidFill>
                  <a:srgbClr val="1A2334"/>
                </a:solidFill>
                <a:latin typeface="微软雅黑" panose="020B0503020204020204" charset="-122"/>
              </a:endParaRPr>
            </a:p>
          </p:txBody>
        </p:sp>
        <p:sp>
          <p:nvSpPr>
            <p:cNvPr id="50" name="TextBox 30"/>
            <p:cNvSpPr txBox="1"/>
            <p:nvPr/>
          </p:nvSpPr>
          <p:spPr>
            <a:xfrm>
              <a:off x="1299160" y="2445295"/>
              <a:ext cx="20216487" cy="3666285"/>
            </a:xfrm>
            <a:prstGeom prst="rect">
              <a:avLst/>
            </a:prstGeom>
            <a:noFill/>
          </p:spPr>
          <p:txBody>
            <a:bodyPr wrap="square" rtlCol="0">
              <a:noAutofit/>
            </a:bodyPr>
            <a:lstStyle/>
            <a:p>
              <a:pPr indent="457200" algn="just" defTabSz="609600">
                <a:lnSpc>
                  <a:spcPct val="130000"/>
                </a:lnSpc>
                <a:buClrTx/>
                <a:buSzTx/>
                <a:buNone/>
              </a:pP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The system assesses users'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emotional states</a:t>
              </a: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 based on their emotional diaries and provides certain </a:t>
              </a:r>
              <a:r>
                <a:rPr altLang="zh-CN" sz="1400" kern="100" dirty="0">
                  <a:solidFill>
                    <a:srgbClr val="FF0000"/>
                  </a:solidFill>
                  <a:latin typeface="微软雅黑" panose="020B0503020204020204" charset="-122"/>
                  <a:ea typeface="微软雅黑" panose="020B0503020204020204" charset="-122"/>
                  <a:cs typeface="Times New Roman" panose="02020603050405020304" pitchFamily="18" charset="0"/>
                </a:rPr>
                <a:t>emotional well-being recommendations</a:t>
              </a:r>
              <a:r>
                <a:rPr altLang="zh-CN" sz="1400" kern="100" dirty="0">
                  <a:solidFill>
                    <a:srgbClr val="00B0F0"/>
                  </a:solidFill>
                  <a:latin typeface="微软雅黑" panose="020B0503020204020204" charset="-122"/>
                  <a:ea typeface="微软雅黑" panose="020B0503020204020204" charset="-122"/>
                  <a:cs typeface="Times New Roman" panose="02020603050405020304" pitchFamily="18" charset="0"/>
                </a:rPr>
                <a:t> for those experiencing negative emotions. </a:t>
              </a:r>
            </a:p>
            <a:p>
              <a:pPr indent="457200" algn="just" defTabSz="609600">
                <a:lnSpc>
                  <a:spcPct val="130000"/>
                </a:lnSpc>
                <a:buClrTx/>
                <a:buSzTx/>
                <a:buNone/>
              </a:pPr>
              <a:r>
                <a:rPr sz="1400" kern="100" dirty="0">
                  <a:latin typeface="微软雅黑" panose="020B0503020204020204" charset="-122"/>
                  <a:ea typeface="微软雅黑" panose="020B0503020204020204" charset="-122"/>
                  <a:cs typeface="Times New Roman" panose="02020603050405020304" pitchFamily="18" charset="0"/>
                </a:rPr>
                <a:t>These recommendations may include </a:t>
              </a:r>
              <a:r>
                <a:rPr sz="1400" kern="100" dirty="0">
                  <a:solidFill>
                    <a:srgbClr val="FF0000"/>
                  </a:solidFill>
                  <a:latin typeface="微软雅黑" panose="020B0503020204020204" charset="-122"/>
                  <a:ea typeface="微软雅黑" panose="020B0503020204020204" charset="-122"/>
                  <a:cs typeface="Times New Roman" panose="02020603050405020304" pitchFamily="18" charset="0"/>
                </a:rPr>
                <a:t>stress management advice</a:t>
              </a:r>
              <a:r>
                <a:rPr sz="1400" kern="100" dirty="0">
                  <a:latin typeface="微软雅黑" panose="020B0503020204020204" charset="-122"/>
                  <a:ea typeface="微软雅黑" panose="020B0503020204020204" charset="-122"/>
                  <a:cs typeface="Times New Roman" panose="02020603050405020304" pitchFamily="18" charset="0"/>
                </a:rPr>
                <a:t> and anxiety relief suggestions.</a:t>
              </a:r>
            </a:p>
          </p:txBody>
        </p:sp>
        <p:sp>
          <p:nvSpPr>
            <p:cNvPr id="61" name="Line 16"/>
            <p:cNvSpPr/>
            <p:nvPr/>
          </p:nvSpPr>
          <p:spPr bwMode="auto">
            <a:xfrm>
              <a:off x="8221266"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62" name="Line 18"/>
            <p:cNvSpPr/>
            <p:nvPr/>
          </p:nvSpPr>
          <p:spPr bwMode="auto">
            <a:xfrm>
              <a:off x="16162734" y="8679453"/>
              <a:ext cx="0" cy="610654"/>
            </a:xfrm>
            <a:prstGeom prst="line">
              <a:avLst/>
            </a:prstGeom>
            <a:noFill/>
            <a:ln w="4" cap="flat">
              <a:noFill/>
              <a:prstDash val="solid"/>
              <a:miter lim="800000"/>
            </a:ln>
            <a:extLst>
              <a:ext uri="{909E8E84-426E-40DD-AFC4-6F175D3DCCD1}">
                <a14:hiddenFill xmlns:a14="http://schemas.microsoft.com/office/drawing/2010/main">
                  <a:noFill/>
                </a14:hiddenFill>
              </a:ext>
            </a:extLst>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grpSp>
      <p:grpSp>
        <p:nvGrpSpPr>
          <p:cNvPr id="5" name="组合 4"/>
          <p:cNvGrpSpPr/>
          <p:nvPr/>
        </p:nvGrpSpPr>
        <p:grpSpPr>
          <a:xfrm>
            <a:off x="122555" y="3476625"/>
            <a:ext cx="8711565" cy="1127125"/>
            <a:chOff x="535" y="5545"/>
            <a:chExt cx="13719" cy="1775"/>
          </a:xfrm>
        </p:grpSpPr>
        <p:sp>
          <p:nvSpPr>
            <p:cNvPr id="2" name="Oval 7"/>
            <p:cNvSpPr>
              <a:spLocks noChangeAspect="1"/>
            </p:cNvSpPr>
            <p:nvPr>
              <p:custDataLst>
                <p:tags r:id="rId1"/>
              </p:custDataLst>
            </p:nvPr>
          </p:nvSpPr>
          <p:spPr bwMode="auto">
            <a:xfrm>
              <a:off x="9477" y="5545"/>
              <a:ext cx="271" cy="273"/>
            </a:xfrm>
            <a:prstGeom prst="ellipse">
              <a:avLst/>
            </a:prstGeom>
            <a:solidFill>
              <a:srgbClr val="3F3F3F"/>
            </a:solidFill>
            <a:ln w="4" cap="flat">
              <a:noFill/>
              <a:prstDash val="solid"/>
              <a:miter lim="800000"/>
            </a:ln>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7" name="Oval 7"/>
            <p:cNvSpPr>
              <a:spLocks noChangeAspect="1"/>
            </p:cNvSpPr>
            <p:nvPr>
              <p:custDataLst>
                <p:tags r:id="rId2"/>
              </p:custDataLst>
            </p:nvPr>
          </p:nvSpPr>
          <p:spPr bwMode="auto">
            <a:xfrm>
              <a:off x="5150" y="5545"/>
              <a:ext cx="271" cy="273"/>
            </a:xfrm>
            <a:prstGeom prst="ellipse">
              <a:avLst/>
            </a:prstGeom>
            <a:solidFill>
              <a:srgbClr val="3F3F3F"/>
            </a:solidFill>
            <a:ln w="4" cap="flat">
              <a:noFill/>
              <a:prstDash val="solid"/>
              <a:miter lim="800000"/>
            </a:ln>
          </p:spPr>
          <p:txBody>
            <a:bodyPr vert="horz" wrap="square" lIns="243816" tIns="121907" rIns="243816" bIns="121907" numCol="1" anchor="t" anchorCtr="0" compatLnSpc="1"/>
            <a:lstStyle/>
            <a:p>
              <a:pPr defTabSz="609600"/>
              <a:endParaRPr lang="zh-CN" altLang="en-US" sz="3560" dirty="0">
                <a:solidFill>
                  <a:srgbClr val="FEFEFE"/>
                </a:solidFill>
                <a:latin typeface="Calibri Light" panose="020F0302020204030204"/>
                <a:ea typeface="微软雅黑 Light" panose="020B0502040204020203" charset="-122"/>
                <a:cs typeface="+mn-ea"/>
                <a:sym typeface="+mn-lt"/>
              </a:endParaRPr>
            </a:p>
          </p:txBody>
        </p:sp>
        <p:sp>
          <p:nvSpPr>
            <p:cNvPr id="8" name="TextBox 30"/>
            <p:cNvSpPr txBox="1"/>
            <p:nvPr>
              <p:custDataLst>
                <p:tags r:id="rId3"/>
              </p:custDataLst>
            </p:nvPr>
          </p:nvSpPr>
          <p:spPr>
            <a:xfrm>
              <a:off x="535" y="6613"/>
              <a:ext cx="4929" cy="707"/>
            </a:xfrm>
            <a:prstGeom prst="rect">
              <a:avLst/>
            </a:prstGeom>
            <a:noFill/>
          </p:spPr>
          <p:txBody>
            <a:bodyPr wrap="square" rtlCol="0">
              <a:noAutofit/>
            </a:bodyPr>
            <a:lstStyle/>
            <a:p>
              <a:pPr algn="ctr" defTabSz="609600">
                <a:lnSpc>
                  <a:spcPct val="120000"/>
                </a:lnSpc>
              </a:pPr>
              <a:r>
                <a:rPr lang="zh-CN" altLang="en-US" sz="2000" kern="0">
                  <a:solidFill>
                    <a:srgbClr val="4D4D4D"/>
                  </a:solidFill>
                  <a:latin typeface="+mj-lt"/>
                  <a:sym typeface="+mn-ea"/>
                </a:rPr>
                <a:t>Emotional States</a:t>
              </a:r>
              <a:endParaRPr lang="zh-CN" altLang="en-US" sz="2000" kern="0">
                <a:solidFill>
                  <a:srgbClr val="4D4D4D"/>
                </a:solidFill>
                <a:latin typeface="+mj-lt"/>
                <a:sym typeface="微软雅黑 Light" panose="020B0502040204020203" charset="-122"/>
              </a:endParaRPr>
            </a:p>
          </p:txBody>
        </p:sp>
        <p:sp>
          <p:nvSpPr>
            <p:cNvPr id="9" name="TextBox 30"/>
            <p:cNvSpPr txBox="1"/>
            <p:nvPr>
              <p:custDataLst>
                <p:tags r:id="rId4"/>
              </p:custDataLst>
            </p:nvPr>
          </p:nvSpPr>
          <p:spPr>
            <a:xfrm>
              <a:off x="5379" y="6595"/>
              <a:ext cx="4294" cy="725"/>
            </a:xfrm>
            <a:prstGeom prst="rect">
              <a:avLst/>
            </a:prstGeom>
            <a:noFill/>
          </p:spPr>
          <p:txBody>
            <a:bodyPr wrap="square" rtlCol="0">
              <a:spAutoFit/>
            </a:bodyPr>
            <a:lstStyle/>
            <a:p>
              <a:pPr algn="ctr" defTabSz="609600">
                <a:lnSpc>
                  <a:spcPct val="120000"/>
                </a:lnSpc>
              </a:pPr>
              <a:r>
                <a:rPr lang="zh-CN" altLang="en-US" sz="2000" kern="0">
                  <a:solidFill>
                    <a:srgbClr val="4D4D4D"/>
                  </a:solidFill>
                  <a:latin typeface="+mj-lt"/>
                  <a:sym typeface="+mn-ea"/>
                </a:rPr>
                <a:t>Recommendations</a:t>
              </a:r>
            </a:p>
          </p:txBody>
        </p:sp>
        <p:sp>
          <p:nvSpPr>
            <p:cNvPr id="10" name="TextBox 30"/>
            <p:cNvSpPr txBox="1"/>
            <p:nvPr>
              <p:custDataLst>
                <p:tags r:id="rId5"/>
              </p:custDataLst>
            </p:nvPr>
          </p:nvSpPr>
          <p:spPr>
            <a:xfrm>
              <a:off x="9561" y="6595"/>
              <a:ext cx="4693" cy="725"/>
            </a:xfrm>
            <a:prstGeom prst="rect">
              <a:avLst/>
            </a:prstGeom>
            <a:noFill/>
          </p:spPr>
          <p:txBody>
            <a:bodyPr wrap="square" rtlCol="0">
              <a:spAutoFit/>
            </a:bodyPr>
            <a:lstStyle/>
            <a:p>
              <a:pPr algn="ctr" defTabSz="609600">
                <a:lnSpc>
                  <a:spcPct val="120000"/>
                </a:lnSpc>
              </a:pPr>
              <a:r>
                <a:rPr lang="zh-CN" altLang="en-US" sz="2000" kern="0">
                  <a:solidFill>
                    <a:srgbClr val="4D4D4D"/>
                  </a:solidFill>
                  <a:latin typeface="+mj-lt"/>
                  <a:sym typeface="+mn-ea"/>
                </a:rPr>
                <a:t>Stress Management</a:t>
              </a:r>
            </a:p>
          </p:txBody>
        </p:sp>
      </p:grpSp>
      <p:pic>
        <p:nvPicPr>
          <p:cNvPr id="4" name="图片 3" descr="32303134353331343b32303134353235383bb8d0bef5c7e9d0f7d0c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2210" y="3098800"/>
            <a:ext cx="914400" cy="914400"/>
          </a:xfrm>
          <a:prstGeom prst="rect">
            <a:avLst/>
          </a:prstGeom>
        </p:spPr>
      </p:pic>
      <p:pic>
        <p:nvPicPr>
          <p:cNvPr id="14" name="图片 13" descr="343538343130303b343538383830373bbda8d2e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42410" y="3105785"/>
            <a:ext cx="914400" cy="914400"/>
          </a:xfrm>
          <a:prstGeom prst="rect">
            <a:avLst/>
          </a:prstGeom>
        </p:spPr>
      </p:pic>
      <p:pic>
        <p:nvPicPr>
          <p:cNvPr id="15" name="图片 14" descr="343439383330393b343439383335323bb4babddad1b9c1a6"/>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67220" y="3098800"/>
            <a:ext cx="914400" cy="91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8"/>
          <p:cNvSpPr/>
          <p:nvPr>
            <p:custDataLst>
              <p:tags r:id="rId1"/>
            </p:custDataLst>
          </p:nvPr>
        </p:nvSpPr>
        <p:spPr>
          <a:xfrm>
            <a:off x="2906395" y="242570"/>
            <a:ext cx="3331210" cy="737235"/>
          </a:xfrm>
          <a:prstGeom prst="rect">
            <a:avLst/>
          </a:prstGeom>
        </p:spPr>
        <p:txBody>
          <a:bodyPr wrap="square">
            <a:noAutofit/>
          </a:bodyPr>
          <a:lstStyle/>
          <a:p>
            <a:pPr lvl="0" algn="ctr" defTabSz="685800">
              <a:defRPr/>
            </a:pPr>
            <a:r>
              <a:rPr lang="zh-CN" altLang="en-US" sz="3600" b="1" kern="0">
                <a:solidFill>
                  <a:srgbClr val="4D4D4D"/>
                </a:solidFill>
                <a:latin typeface="+mj-lt"/>
                <a:ea typeface="微软雅黑" panose="020B0503020204020204" charset="-122"/>
              </a:rPr>
              <a:t>Subdirectory</a:t>
            </a:r>
          </a:p>
        </p:txBody>
      </p:sp>
      <p:grpSp>
        <p:nvGrpSpPr>
          <p:cNvPr id="59" name="组合 58"/>
          <p:cNvGrpSpPr/>
          <p:nvPr/>
        </p:nvGrpSpPr>
        <p:grpSpPr>
          <a:xfrm>
            <a:off x="612775" y="1409065"/>
            <a:ext cx="5786120" cy="2138045"/>
            <a:chOff x="795" y="2978"/>
            <a:chExt cx="9112" cy="3367"/>
          </a:xfrm>
        </p:grpSpPr>
        <p:grpSp>
          <p:nvGrpSpPr>
            <p:cNvPr id="4" name="组合 3"/>
            <p:cNvGrpSpPr>
              <a:grpSpLocks noChangeAspect="1"/>
            </p:cNvGrpSpPr>
            <p:nvPr/>
          </p:nvGrpSpPr>
          <p:grpSpPr>
            <a:xfrm>
              <a:off x="1525" y="4004"/>
              <a:ext cx="6809" cy="580"/>
              <a:chOff x="4964058" y="1379548"/>
              <a:chExt cx="5292166" cy="450937"/>
            </a:xfrm>
          </p:grpSpPr>
          <p:sp>
            <p:nvSpPr>
              <p:cNvPr id="16" name="PA_矩形 8"/>
              <p:cNvSpPr/>
              <p:nvPr>
                <p:custDataLst>
                  <p:tags r:id="rId11"/>
                </p:custDataLst>
              </p:nvPr>
            </p:nvSpPr>
            <p:spPr>
              <a:xfrm>
                <a:off x="5211995" y="1379548"/>
                <a:ext cx="5044229" cy="450937"/>
              </a:xfrm>
              <a:prstGeom prst="rect">
                <a:avLst/>
              </a:prstGeom>
            </p:spPr>
            <p:txBody>
              <a:bodyPr wrap="square">
                <a:spAutoFit/>
              </a:bodyPr>
              <a:lstStyle/>
              <a:p>
                <a:pPr defTabSz="685800"/>
                <a:r>
                  <a:rPr lang="zh-CN" altLang="en-US" kern="0">
                    <a:solidFill>
                      <a:srgbClr val="4D4D4D"/>
                    </a:solidFill>
                    <a:latin typeface="+mj-lt"/>
                    <a:ea typeface="微软雅黑" panose="020B0503020204020204" charset="-122"/>
                    <a:sym typeface="+mn-ea"/>
                  </a:rPr>
                  <a:t>5.2.1 Accuracy</a:t>
                </a:r>
              </a:p>
            </p:txBody>
          </p:sp>
          <p:sp>
            <p:nvSpPr>
              <p:cNvPr id="25" name="椭圆 24"/>
              <p:cNvSpPr>
                <a:spLocks noChangeAspect="1"/>
              </p:cNvSpPr>
              <p:nvPr/>
            </p:nvSpPr>
            <p:spPr>
              <a:xfrm>
                <a:off x="4964058" y="1508804"/>
                <a:ext cx="193531" cy="193592"/>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21" name="组合 20"/>
            <p:cNvGrpSpPr>
              <a:grpSpLocks noChangeAspect="1"/>
            </p:cNvGrpSpPr>
            <p:nvPr/>
          </p:nvGrpSpPr>
          <p:grpSpPr>
            <a:xfrm>
              <a:off x="795" y="2978"/>
              <a:ext cx="7634" cy="721"/>
              <a:chOff x="4706216" y="1335427"/>
              <a:chExt cx="4847590" cy="457934"/>
            </a:xfrm>
          </p:grpSpPr>
          <p:sp>
            <p:nvSpPr>
              <p:cNvPr id="22" name="PA_矩形 8"/>
              <p:cNvSpPr/>
              <p:nvPr>
                <p:custDataLst>
                  <p:tags r:id="rId8"/>
                </p:custDataLst>
              </p:nvPr>
            </p:nvSpPr>
            <p:spPr>
              <a:xfrm>
                <a:off x="5211676" y="1379548"/>
                <a:ext cx="4342130" cy="368380"/>
              </a:xfrm>
              <a:prstGeom prst="rect">
                <a:avLst/>
              </a:prstGeom>
            </p:spPr>
            <p:txBody>
              <a:bodyPr wrap="square">
                <a:spAutoFit/>
              </a:bodyPr>
              <a:lstStyle/>
              <a:p>
                <a:pPr defTabSz="685800"/>
                <a:r>
                  <a:rPr lang="zh-CN" altLang="en-US" b="1" kern="0">
                    <a:solidFill>
                      <a:srgbClr val="4D4D4D"/>
                    </a:solidFill>
                    <a:latin typeface="+mj-lt"/>
                    <a:ea typeface="微软雅黑" panose="020B0503020204020204" charset="-122"/>
                    <a:sym typeface="+mn-ea"/>
                  </a:rPr>
                  <a:t>5.2 Functional Acceptance Criteria</a:t>
                </a:r>
              </a:p>
            </p:txBody>
          </p:sp>
          <p:grpSp>
            <p:nvGrpSpPr>
              <p:cNvPr id="23" name="组合 22"/>
              <p:cNvGrpSpPr/>
              <p:nvPr/>
            </p:nvGrpSpPr>
            <p:grpSpPr>
              <a:xfrm>
                <a:off x="4706216" y="1335427"/>
                <a:ext cx="467839" cy="457934"/>
                <a:chOff x="63991" y="1940118"/>
                <a:chExt cx="467839" cy="457934"/>
              </a:xfrm>
            </p:grpSpPr>
            <p:sp>
              <p:nvSpPr>
                <p:cNvPr id="27" name="椭圆 26"/>
                <p:cNvSpPr/>
                <p:nvPr>
                  <p:custDataLst>
                    <p:tags r:id="rId9"/>
                  </p:custDataLst>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bg1"/>
                    </a:solidFill>
                  </a:endParaRPr>
                </a:p>
              </p:txBody>
            </p:sp>
            <p:sp>
              <p:nvSpPr>
                <p:cNvPr id="28" name="PA_矩形 8"/>
                <p:cNvSpPr/>
                <p:nvPr>
                  <p:custDataLst>
                    <p:tags r:id="rId10"/>
                  </p:custDataLst>
                </p:nvPr>
              </p:nvSpPr>
              <p:spPr>
                <a:xfrm>
                  <a:off x="63991" y="1984419"/>
                  <a:ext cx="463645" cy="36838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5</a:t>
                  </a:r>
                </a:p>
              </p:txBody>
            </p:sp>
          </p:grpSp>
        </p:grpSp>
        <p:grpSp>
          <p:nvGrpSpPr>
            <p:cNvPr id="33" name="组合 32"/>
            <p:cNvGrpSpPr>
              <a:grpSpLocks noChangeAspect="1"/>
            </p:cNvGrpSpPr>
            <p:nvPr/>
          </p:nvGrpSpPr>
          <p:grpSpPr>
            <a:xfrm>
              <a:off x="1525" y="4570"/>
              <a:ext cx="6809" cy="580"/>
              <a:chOff x="4964058" y="1379548"/>
              <a:chExt cx="5292166" cy="450937"/>
            </a:xfrm>
          </p:grpSpPr>
          <p:sp>
            <p:nvSpPr>
              <p:cNvPr id="34" name="PA_矩形 8"/>
              <p:cNvSpPr/>
              <p:nvPr>
                <p:custDataLst>
                  <p:tags r:id="rId6"/>
                </p:custDataLst>
              </p:nvPr>
            </p:nvSpPr>
            <p:spPr>
              <a:xfrm>
                <a:off x="5211995" y="1379548"/>
                <a:ext cx="5044229" cy="450937"/>
              </a:xfrm>
              <a:prstGeom prst="rect">
                <a:avLst/>
              </a:prstGeom>
            </p:spPr>
            <p:txBody>
              <a:bodyPr wrap="square">
                <a:spAutoFit/>
              </a:bodyPr>
              <a:lstStyle/>
              <a:p>
                <a:pPr defTabSz="685800"/>
                <a:r>
                  <a:rPr lang="zh-CN" altLang="en-US" kern="0">
                    <a:solidFill>
                      <a:srgbClr val="4D4D4D"/>
                    </a:solidFill>
                    <a:latin typeface="+mj-lt"/>
                    <a:ea typeface="微软雅黑" panose="020B0503020204020204" charset="-122"/>
                    <a:sym typeface="+mn-ea"/>
                  </a:rPr>
                  <a:t>5.2.2 Real-time and stability</a:t>
                </a:r>
              </a:p>
            </p:txBody>
          </p:sp>
          <p:sp>
            <p:nvSpPr>
              <p:cNvPr id="35" name="椭圆 34"/>
              <p:cNvSpPr>
                <a:spLocks noChangeAspect="1"/>
              </p:cNvSpPr>
              <p:nvPr>
                <p:custDataLst>
                  <p:tags r:id="rId7"/>
                </p:custDataLst>
              </p:nvPr>
            </p:nvSpPr>
            <p:spPr>
              <a:xfrm>
                <a:off x="4964058" y="1508804"/>
                <a:ext cx="193531" cy="193592"/>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40" name="组合 39"/>
            <p:cNvGrpSpPr>
              <a:grpSpLocks noChangeAspect="1"/>
            </p:cNvGrpSpPr>
            <p:nvPr/>
          </p:nvGrpSpPr>
          <p:grpSpPr>
            <a:xfrm>
              <a:off x="1525" y="5185"/>
              <a:ext cx="8205" cy="580"/>
              <a:chOff x="4964058" y="1379548"/>
              <a:chExt cx="6377181" cy="450937"/>
            </a:xfrm>
          </p:grpSpPr>
          <p:sp>
            <p:nvSpPr>
              <p:cNvPr id="48" name="PA_矩形 8"/>
              <p:cNvSpPr/>
              <p:nvPr>
                <p:custDataLst>
                  <p:tags r:id="rId4"/>
                </p:custDataLst>
              </p:nvPr>
            </p:nvSpPr>
            <p:spPr>
              <a:xfrm>
                <a:off x="5211995" y="1379548"/>
                <a:ext cx="6129244" cy="450937"/>
              </a:xfrm>
              <a:prstGeom prst="rect">
                <a:avLst/>
              </a:prstGeom>
            </p:spPr>
            <p:txBody>
              <a:bodyPr wrap="square">
                <a:spAutoFit/>
              </a:bodyPr>
              <a:lstStyle/>
              <a:p>
                <a:pPr defTabSz="685800"/>
                <a:r>
                  <a:rPr lang="zh-CN" altLang="en-US" kern="0">
                    <a:solidFill>
                      <a:srgbClr val="4D4D4D"/>
                    </a:solidFill>
                    <a:latin typeface="+mj-lt"/>
                    <a:ea typeface="微软雅黑" panose="020B0503020204020204" charset="-122"/>
                    <a:sym typeface="+mn-ea"/>
                  </a:rPr>
                  <a:t>5.2.3 User friendliness</a:t>
                </a:r>
              </a:p>
            </p:txBody>
          </p:sp>
          <p:sp>
            <p:nvSpPr>
              <p:cNvPr id="49" name="椭圆 48"/>
              <p:cNvSpPr>
                <a:spLocks noChangeAspect="1"/>
              </p:cNvSpPr>
              <p:nvPr>
                <p:custDataLst>
                  <p:tags r:id="rId5"/>
                </p:custDataLst>
              </p:nvPr>
            </p:nvSpPr>
            <p:spPr>
              <a:xfrm>
                <a:off x="4964058" y="1508804"/>
                <a:ext cx="193531" cy="193592"/>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53" name="组合 52"/>
            <p:cNvGrpSpPr>
              <a:grpSpLocks noChangeAspect="1"/>
            </p:cNvGrpSpPr>
            <p:nvPr/>
          </p:nvGrpSpPr>
          <p:grpSpPr>
            <a:xfrm>
              <a:off x="1531" y="5765"/>
              <a:ext cx="8376" cy="580"/>
              <a:chOff x="4964058" y="1379548"/>
              <a:chExt cx="6510087" cy="450937"/>
            </a:xfrm>
          </p:grpSpPr>
          <p:sp>
            <p:nvSpPr>
              <p:cNvPr id="54" name="PA_矩形 8"/>
              <p:cNvSpPr/>
              <p:nvPr>
                <p:custDataLst>
                  <p:tags r:id="rId2"/>
                </p:custDataLst>
              </p:nvPr>
            </p:nvSpPr>
            <p:spPr>
              <a:xfrm>
                <a:off x="5211995" y="1379548"/>
                <a:ext cx="6262150" cy="450937"/>
              </a:xfrm>
              <a:prstGeom prst="rect">
                <a:avLst/>
              </a:prstGeom>
            </p:spPr>
            <p:txBody>
              <a:bodyPr wrap="square">
                <a:spAutoFit/>
              </a:bodyPr>
              <a:lstStyle/>
              <a:p>
                <a:pPr defTabSz="685800"/>
                <a:r>
                  <a:rPr lang="zh-CN" altLang="en-US" kern="0">
                    <a:solidFill>
                      <a:srgbClr val="4D4D4D"/>
                    </a:solidFill>
                    <a:latin typeface="+mj-lt"/>
                    <a:ea typeface="微软雅黑" panose="020B0503020204020204" charset="-122"/>
                    <a:sym typeface="+mn-ea"/>
                  </a:rPr>
                  <a:t>5.2.4 Security</a:t>
                </a:r>
              </a:p>
            </p:txBody>
          </p:sp>
          <p:sp>
            <p:nvSpPr>
              <p:cNvPr id="55" name="椭圆 54"/>
              <p:cNvSpPr>
                <a:spLocks noChangeAspect="1"/>
              </p:cNvSpPr>
              <p:nvPr>
                <p:custDataLst>
                  <p:tags r:id="rId3"/>
                </p:custDataLst>
              </p:nvPr>
            </p:nvSpPr>
            <p:spPr>
              <a:xfrm>
                <a:off x="4964058" y="1508804"/>
                <a:ext cx="193531" cy="193592"/>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2" name="文本框 1"/>
          <p:cNvSpPr txBox="1"/>
          <p:nvPr/>
        </p:nvSpPr>
        <p:spPr>
          <a:xfrm>
            <a:off x="2851785" y="3361690"/>
            <a:ext cx="304800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nvSpPr>
        <p:spPr>
          <a:xfrm>
            <a:off x="326390" y="1025525"/>
            <a:ext cx="4090670" cy="3867785"/>
          </a:xfrm>
          <a:prstGeom prst="rect">
            <a:avLst/>
          </a:pr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nvSpPr>
        <p:spPr>
          <a:xfrm>
            <a:off x="4725035" y="1025525"/>
            <a:ext cx="4090670" cy="1751569"/>
          </a:xfrm>
          <a:prstGeom prst="rect">
            <a:avLst/>
          </a:pr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descr="e7d195523061f1c09e9d68d7cf438b91ef959ecb14fc25d26BBA7F7DBC18E55DFF4014AF651F0BF2569D4B6C1DA7F1A4683A481403BD872FC687266AD13265C1DE7C373772FD8728ABDD69ADD03BFF5BE2862BC891DBB79E0066B0F682FBC9FAAC0499D934BA76DE15A6F5930235B2B7C17CB2B00EEDDED72CD260541431FF83A37F2F5E46E596CFD60EE1E912BA50EA"/>
          <p:cNvSpPr/>
          <p:nvPr/>
        </p:nvSpPr>
        <p:spPr>
          <a:xfrm>
            <a:off x="4719320" y="3240860"/>
            <a:ext cx="4096385" cy="1632906"/>
          </a:xfrm>
          <a:prstGeom prst="rect">
            <a:avLst/>
          </a:pr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852169" y="1725250"/>
            <a:ext cx="3039110" cy="337185"/>
          </a:xfrm>
          <a:prstGeom prst="rect">
            <a:avLst/>
          </a:prstGeom>
          <a:noFill/>
        </p:spPr>
        <p:txBody>
          <a:bodyPr wrap="square" rtlCol="0">
            <a:spAutoFit/>
          </a:bodyPr>
          <a:lstStyle/>
          <a:p>
            <a:pPr lvl="0" algn="ctr">
              <a:defRPr/>
            </a:pPr>
            <a:r>
              <a:rPr lang="en-US" altLang="zh-CN" sz="1600" dirty="0">
                <a:solidFill>
                  <a:schemeClr val="accent1"/>
                </a:solidFill>
                <a:latin typeface="华文细黑" charset="-122"/>
              </a:rPr>
              <a:t>Purpose of writing</a:t>
            </a:r>
            <a:endParaRPr lang="zh-CN" altLang="en-US" sz="1600" dirty="0">
              <a:solidFill>
                <a:schemeClr val="accent1"/>
              </a:solidFill>
              <a:latin typeface="华文细黑" charset="-122"/>
            </a:endParaRPr>
          </a:p>
        </p:txBody>
      </p:sp>
      <p:sp>
        <p:nvSpPr>
          <p:cNvPr id="54" name="矩形 5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448930" y="1965027"/>
            <a:ext cx="3987087" cy="2590003"/>
          </a:xfrm>
          <a:prstGeom prst="rect">
            <a:avLst/>
          </a:prstGeom>
        </p:spPr>
        <p:txBody>
          <a:bodyPr wrap="square">
            <a:noAutofit/>
          </a:bodyPr>
          <a:lstStyle/>
          <a:p>
            <a:pPr fontAlgn="base">
              <a:lnSpc>
                <a:spcPct val="150000"/>
              </a:lnSpc>
              <a:spcBef>
                <a:spcPct val="0"/>
              </a:spcBef>
              <a:spcAft>
                <a:spcPct val="0"/>
              </a:spcAft>
              <a:defRPr/>
            </a:pPr>
            <a:r>
              <a:rPr kumimoji="0" lang="en-US" altLang="zh-CN" sz="1100" b="0" i="0" u="none" strike="noStrike" cap="none" spc="0" normalizeH="0" baseline="0" dirty="0">
                <a:solidFill>
                  <a:schemeClr val="bg1">
                    <a:lumMod val="50000"/>
                  </a:schemeClr>
                </a:solidFill>
                <a:ea typeface="微软雅黑" panose="020B0503020204020204" charset="-122"/>
                <a:cs typeface="Arial" panose="020B0604020202020204" pitchFamily="34" charset="0"/>
                <a:sym typeface="Calibri" panose="020F0502020204030204" pitchFamily="34" charset="0"/>
              </a:rPr>
              <a:t>In today's society, emotional health is a prominent topic worthy of attention. With the acceleration of the pace of life and the rapid popularization of digital technology, people face unprecedented emotional challenges. These individuals may be surrounded by all kinds of emotions, but they are not sure how to effectively handle and express these emotions. Therefore, the purpose of the project is to develop an Android application that integrates emotional analysis, social interaction and emotional support. Our goal is to provide a platform that allows users to recover their emotion frankly, understand their emotional state, and share with others and get support.</a:t>
            </a:r>
          </a:p>
        </p:txBody>
      </p:sp>
      <p:sp>
        <p:nvSpPr>
          <p:cNvPr id="57" name="文本框 5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4913436" y="1901309"/>
            <a:ext cx="1434592" cy="646331"/>
          </a:xfrm>
          <a:prstGeom prst="rect">
            <a:avLst/>
          </a:prstGeom>
          <a:noFill/>
        </p:spPr>
        <p:txBody>
          <a:bodyPr wrap="square" rtlCol="0">
            <a:spAutoFit/>
          </a:bodyPr>
          <a:lstStyle/>
          <a:p>
            <a:pPr lvl="0" algn="ctr">
              <a:defRPr/>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Project background</a:t>
            </a:r>
            <a:endParaRPr lang="zh-CN" altLang="en-US" sz="1600" dirty="0">
              <a:solidFill>
                <a:schemeClr val="accent1"/>
              </a:solidFill>
              <a:latin typeface="华文细黑" charset="-122"/>
            </a:endParaRPr>
          </a:p>
        </p:txBody>
      </p:sp>
      <p:sp>
        <p:nvSpPr>
          <p:cNvPr id="58" name="矩形 5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6154420" y="1418893"/>
            <a:ext cx="2708796" cy="1516565"/>
          </a:xfrm>
          <a:prstGeom prst="rect">
            <a:avLst/>
          </a:prstGeom>
        </p:spPr>
        <p:txBody>
          <a:bodyPr wrap="square">
            <a:noAutofit/>
          </a:bodyPr>
          <a:lstStyle/>
          <a:p>
            <a:pPr fontAlgn="base">
              <a:lnSpc>
                <a:spcPct val="150000"/>
              </a:lnSpc>
              <a:spcBef>
                <a:spcPct val="0"/>
              </a:spcBef>
              <a:spcAft>
                <a:spcPct val="0"/>
              </a:spcAft>
              <a:defRPr/>
            </a:pPr>
            <a:r>
              <a:rPr kumimoji="0" lang="en-US" altLang="zh-CN" sz="1200" b="0" i="0" u="none" strike="noStrike" cap="none" spc="0" normalizeH="0" baseline="0" dirty="0">
                <a:solidFill>
                  <a:schemeClr val="bg1">
                    <a:lumMod val="50000"/>
                  </a:schemeClr>
                </a:solidFill>
                <a:ea typeface="微软雅黑" panose="020B0503020204020204" charset="-122"/>
                <a:cs typeface="Arial" panose="020B0604020202020204" pitchFamily="34" charset="0"/>
                <a:sym typeface="Calibri" panose="020F0502020204030204" pitchFamily="34" charset="0"/>
              </a:rPr>
              <a:t>Software name</a:t>
            </a:r>
            <a:r>
              <a:rPr kumimoji="0" lang="zh-CN" altLang="en-US" sz="1200" b="0" i="0" u="none" strike="noStrike" cap="none" spc="0" normalizeH="0" baseline="0" dirty="0">
                <a:solidFill>
                  <a:schemeClr val="bg1">
                    <a:lumMod val="50000"/>
                  </a:schemeClr>
                </a:solidFill>
                <a:ea typeface="微软雅黑" panose="020B0503020204020204" charset="-122"/>
                <a:cs typeface="Arial" panose="020B0604020202020204" pitchFamily="34" charset="0"/>
                <a:sym typeface="Calibri" panose="020F0502020204030204" pitchFamily="34" charset="0"/>
              </a:rPr>
              <a:t>：</a:t>
            </a:r>
            <a:r>
              <a:rPr kumimoji="0" lang="en-US" altLang="zh-CN" sz="1200" b="0" i="0" u="none" strike="noStrike" cap="none" spc="0" normalizeH="0" baseline="0" dirty="0">
                <a:solidFill>
                  <a:schemeClr val="bg1">
                    <a:lumMod val="50000"/>
                  </a:schemeClr>
                </a:solidFill>
                <a:ea typeface="微软雅黑" panose="020B0503020204020204" charset="-122"/>
                <a:cs typeface="Arial" panose="020B0604020202020204" pitchFamily="34" charset="0"/>
                <a:sym typeface="Calibri" panose="020F0502020204030204" pitchFamily="34" charset="0"/>
              </a:rPr>
              <a:t>Feeling Together</a:t>
            </a:r>
          </a:p>
          <a:p>
            <a:pPr fontAlgn="base">
              <a:lnSpc>
                <a:spcPct val="150000"/>
              </a:lnSpc>
              <a:spcBef>
                <a:spcPct val="0"/>
              </a:spcBef>
              <a:spcAft>
                <a:spcPct val="0"/>
              </a:spcAft>
              <a:defRPr/>
            </a:pPr>
            <a:r>
              <a:rPr kumimoji="0" lang="en-US" altLang="zh-CN" sz="1200" b="0" i="0" u="none" strike="noStrike" cap="none" spc="0" normalizeH="0" baseline="0" dirty="0">
                <a:solidFill>
                  <a:schemeClr val="bg1">
                    <a:lumMod val="50000"/>
                  </a:schemeClr>
                </a:solidFill>
                <a:ea typeface="微软雅黑" panose="020B0503020204020204" charset="-122"/>
                <a:cs typeface="Arial" panose="020B0604020202020204" pitchFamily="34" charset="0"/>
                <a:sym typeface="Calibri" panose="020F0502020204030204" pitchFamily="34" charset="0"/>
              </a:rPr>
              <a:t>Project task proposer</a:t>
            </a:r>
            <a:r>
              <a:rPr kumimoji="0" lang="zh-CN" altLang="en-US" sz="1200" b="0" i="0" u="none" strike="noStrike" cap="none" spc="0" normalizeH="0" baseline="0" dirty="0">
                <a:solidFill>
                  <a:schemeClr val="bg1">
                    <a:lumMod val="50000"/>
                  </a:schemeClr>
                </a:solidFill>
                <a:ea typeface="微软雅黑" panose="020B0503020204020204" charset="-122"/>
                <a:cs typeface="Arial" panose="020B0604020202020204" pitchFamily="34" charset="0"/>
                <a:sym typeface="Calibri" panose="020F0502020204030204" pitchFamily="34" charset="0"/>
              </a:rPr>
              <a:t>：</a:t>
            </a:r>
            <a:r>
              <a:rPr kumimoji="0" lang="en-US" altLang="zh-CN" sz="1200" b="0" i="0" u="none" strike="noStrike" cap="none" spc="0" normalizeH="0" baseline="0" dirty="0" err="1">
                <a:solidFill>
                  <a:schemeClr val="bg1">
                    <a:lumMod val="50000"/>
                  </a:schemeClr>
                </a:solidFill>
                <a:ea typeface="微软雅黑" panose="020B0503020204020204" charset="-122"/>
                <a:cs typeface="Arial" panose="020B0604020202020204" pitchFamily="34" charset="0"/>
                <a:sym typeface="Calibri" panose="020F0502020204030204" pitchFamily="34" charset="0"/>
              </a:rPr>
              <a:t>EmoGenius</a:t>
            </a:r>
            <a:r>
              <a:rPr kumimoji="0" lang="en-US" altLang="zh-CN" sz="1200" b="0" i="0" u="none" strike="noStrike" cap="none" spc="0" normalizeH="0" baseline="0" dirty="0">
                <a:solidFill>
                  <a:schemeClr val="bg1">
                    <a:lumMod val="50000"/>
                  </a:schemeClr>
                </a:solidFill>
                <a:ea typeface="微软雅黑" panose="020B0503020204020204" charset="-122"/>
                <a:cs typeface="Arial" panose="020B0604020202020204" pitchFamily="34" charset="0"/>
                <a:sym typeface="Calibri" panose="020F0502020204030204" pitchFamily="34" charset="0"/>
              </a:rPr>
              <a:t> Grew</a:t>
            </a:r>
          </a:p>
          <a:p>
            <a:pPr fontAlgn="base">
              <a:lnSpc>
                <a:spcPct val="150000"/>
              </a:lnSpc>
              <a:spcBef>
                <a:spcPct val="0"/>
              </a:spcBef>
              <a:spcAft>
                <a:spcPct val="0"/>
              </a:spcAft>
              <a:defRPr/>
            </a:pPr>
            <a:r>
              <a:rPr kumimoji="0" lang="en-US" altLang="zh-CN" sz="1200" b="0" i="0" u="none" strike="noStrike" cap="none" spc="0" normalizeH="0" baseline="0" dirty="0">
                <a:solidFill>
                  <a:schemeClr val="bg1">
                    <a:lumMod val="50000"/>
                  </a:schemeClr>
                </a:solidFill>
                <a:ea typeface="微软雅黑" panose="020B0503020204020204" charset="-122"/>
                <a:cs typeface="Arial" panose="020B0604020202020204" pitchFamily="34" charset="0"/>
                <a:sym typeface="Calibri" panose="020F0502020204030204" pitchFamily="34" charset="0"/>
              </a:rPr>
              <a:t>Project developer</a:t>
            </a:r>
            <a:r>
              <a:rPr kumimoji="0" lang="zh-CN" altLang="en-US" sz="1200" b="0" i="0" u="none" strike="noStrike" cap="none" spc="0" normalizeH="0" baseline="0" dirty="0">
                <a:solidFill>
                  <a:schemeClr val="bg1">
                    <a:lumMod val="50000"/>
                  </a:schemeClr>
                </a:solidFill>
                <a:ea typeface="微软雅黑" panose="020B0503020204020204" charset="-122"/>
                <a:cs typeface="Arial" panose="020B0604020202020204" pitchFamily="34" charset="0"/>
                <a:sym typeface="Calibri" panose="020F0502020204030204" pitchFamily="34" charset="0"/>
              </a:rPr>
              <a:t>：</a:t>
            </a:r>
            <a:r>
              <a:rPr kumimoji="0" lang="en-US" altLang="zh-CN" sz="1200" b="0" i="0" u="none" strike="noStrike" cap="none" spc="0" normalizeH="0" baseline="0" dirty="0" err="1">
                <a:solidFill>
                  <a:schemeClr val="bg1">
                    <a:lumMod val="50000"/>
                  </a:schemeClr>
                </a:solidFill>
                <a:ea typeface="微软雅黑" panose="020B0503020204020204" charset="-122"/>
                <a:cs typeface="Arial" panose="020B0604020202020204" pitchFamily="34" charset="0"/>
                <a:sym typeface="Calibri" panose="020F0502020204030204" pitchFamily="34" charset="0"/>
              </a:rPr>
              <a:t>EmoGenius</a:t>
            </a:r>
            <a:r>
              <a:rPr kumimoji="0" lang="en-US" altLang="zh-CN" sz="1200" b="0" i="0" u="none" strike="noStrike" cap="none" spc="0" normalizeH="0" baseline="0" dirty="0">
                <a:solidFill>
                  <a:schemeClr val="bg1">
                    <a:lumMod val="50000"/>
                  </a:schemeClr>
                </a:solidFill>
                <a:ea typeface="微软雅黑" panose="020B0503020204020204" charset="-122"/>
                <a:cs typeface="Arial" panose="020B0604020202020204" pitchFamily="34" charset="0"/>
                <a:sym typeface="Calibri" panose="020F0502020204030204" pitchFamily="34" charset="0"/>
              </a:rPr>
              <a:t> Grew</a:t>
            </a:r>
          </a:p>
        </p:txBody>
      </p:sp>
      <p:sp>
        <p:nvSpPr>
          <p:cNvPr id="59" name="文本框 5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5023780" y="4248367"/>
            <a:ext cx="1216551" cy="369332"/>
          </a:xfrm>
          <a:prstGeom prst="rect">
            <a:avLst/>
          </a:prstGeom>
          <a:noFill/>
        </p:spPr>
        <p:txBody>
          <a:bodyPr wrap="none" rtlCol="0">
            <a:spAutoFit/>
          </a:bodyPr>
          <a:lstStyle/>
          <a:p>
            <a:pPr lvl="0" algn="ctr">
              <a:defRPr/>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References</a:t>
            </a:r>
            <a:endParaRPr lang="zh-CN" altLang="en-US" sz="1600" dirty="0">
              <a:solidFill>
                <a:schemeClr val="accent1"/>
              </a:solidFill>
              <a:latin typeface="华文细黑" charset="-122"/>
            </a:endParaRPr>
          </a:p>
        </p:txBody>
      </p:sp>
      <p:sp>
        <p:nvSpPr>
          <p:cNvPr id="60" name="矩形 5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6278245" y="3821789"/>
            <a:ext cx="2472055" cy="1222487"/>
          </a:xfrm>
          <a:prstGeom prst="rect">
            <a:avLst/>
          </a:prstGeom>
        </p:spPr>
        <p:txBody>
          <a:bodyPr wrap="square">
            <a:noAutofit/>
          </a:bodyPr>
          <a:lstStyle/>
          <a:p>
            <a:pPr fontAlgn="base">
              <a:lnSpc>
                <a:spcPct val="150000"/>
              </a:lnSpc>
              <a:spcBef>
                <a:spcPct val="0"/>
              </a:spcBef>
              <a:spcAft>
                <a:spcPct val="0"/>
              </a:spcAft>
              <a:defRPr/>
            </a:pPr>
            <a:r>
              <a:rPr kumimoji="0" lang="en-US" altLang="zh-CN" sz="1200" b="0" i="0" u="none" strike="noStrike" cap="none" spc="0" normalizeH="0" baseline="0" dirty="0">
                <a:solidFill>
                  <a:schemeClr val="bg1">
                    <a:lumMod val="50000"/>
                  </a:schemeClr>
                </a:solidFill>
                <a:ea typeface="微软雅黑" panose="020B0503020204020204" charset="-122"/>
                <a:cs typeface="Arial" panose="020B0604020202020204" pitchFamily="34" charset="0"/>
                <a:sym typeface="Calibri" panose="020F0502020204030204" pitchFamily="34" charset="0"/>
              </a:rPr>
              <a:t>Norm of computer software requirements specification</a:t>
            </a:r>
          </a:p>
        </p:txBody>
      </p:sp>
      <p:pic>
        <p:nvPicPr>
          <p:cNvPr id="3" name="图片 2" descr="灯泡_#333333_128_3477278"/>
          <p:cNvPicPr>
            <a:picLocks noChangeAspect="1"/>
          </p:cNvPicPr>
          <p:nvPr/>
        </p:nvPicPr>
        <p:blipFill>
          <a:blip r:embed="rId4"/>
          <a:stretch>
            <a:fillRect/>
          </a:stretch>
        </p:blipFill>
        <p:spPr>
          <a:xfrm>
            <a:off x="5324397" y="3570883"/>
            <a:ext cx="615315" cy="615315"/>
          </a:xfrm>
          <a:prstGeom prst="rect">
            <a:avLst/>
          </a:prstGeom>
        </p:spPr>
      </p:pic>
      <p:pic>
        <p:nvPicPr>
          <p:cNvPr id="4" name="图片 3" descr="放大镜_#333333_128_3477274"/>
          <p:cNvPicPr>
            <a:picLocks noChangeAspect="1"/>
          </p:cNvPicPr>
          <p:nvPr/>
        </p:nvPicPr>
        <p:blipFill>
          <a:blip r:embed="rId5"/>
          <a:stretch>
            <a:fillRect/>
          </a:stretch>
        </p:blipFill>
        <p:spPr>
          <a:xfrm>
            <a:off x="5329477" y="1344002"/>
            <a:ext cx="610235" cy="610235"/>
          </a:xfrm>
          <a:prstGeom prst="rect">
            <a:avLst/>
          </a:prstGeom>
        </p:spPr>
      </p:pic>
      <p:pic>
        <p:nvPicPr>
          <p:cNvPr id="5" name="图片 4" descr="商业_#333333_128_21601036"/>
          <p:cNvPicPr>
            <a:picLocks noChangeAspect="1"/>
          </p:cNvPicPr>
          <p:nvPr/>
        </p:nvPicPr>
        <p:blipFill>
          <a:blip r:embed="rId6"/>
          <a:stretch>
            <a:fillRect/>
          </a:stretch>
        </p:blipFill>
        <p:spPr>
          <a:xfrm>
            <a:off x="2063432" y="1133158"/>
            <a:ext cx="616585" cy="616585"/>
          </a:xfrm>
          <a:prstGeom prst="rect">
            <a:avLst/>
          </a:prstGeom>
        </p:spPr>
      </p:pic>
      <p:sp>
        <p:nvSpPr>
          <p:cNvPr id="2" name="PA_矩形 8"/>
          <p:cNvSpPr/>
          <p:nvPr>
            <p:custDataLst>
              <p:tags r:id="rId1"/>
            </p:custDataLst>
          </p:nvPr>
        </p:nvSpPr>
        <p:spPr>
          <a:xfrm>
            <a:off x="3121695" y="148046"/>
            <a:ext cx="2900610" cy="461665"/>
          </a:xfrm>
          <a:prstGeom prst="rect">
            <a:avLst/>
          </a:prstGeom>
        </p:spPr>
        <p:txBody>
          <a:bodyPr wrap="square">
            <a:spAutoFit/>
          </a:bodyPr>
          <a:lstStyle/>
          <a:p>
            <a:pPr algn="ctr" defTabSz="685800"/>
            <a:r>
              <a:rPr lang="en-US" altLang="zh-CN" sz="2400" b="1" kern="0" dirty="0">
                <a:solidFill>
                  <a:srgbClr val="4D4D4D"/>
                </a:solidFill>
                <a:latin typeface="+mj-lt"/>
                <a:ea typeface="微软雅黑" panose="020B0503020204020204" charset="-122"/>
              </a:rPr>
              <a:t>Introduction</a:t>
            </a:r>
            <a:endParaRPr lang="zh-CN" altLang="en-US" sz="2400" b="1" kern="0" dirty="0">
              <a:solidFill>
                <a:srgbClr val="4D4D4D"/>
              </a:solidFill>
              <a:latin typeface="+mj-lt"/>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1844" y="2462296"/>
            <a:ext cx="4237761" cy="2030095"/>
          </a:xfrm>
          <a:prstGeom prst="rect">
            <a:avLst/>
          </a:prstGeom>
        </p:spPr>
        <p:txBody>
          <a:bodyPr wrap="square">
            <a:spAutoFit/>
          </a:bodyPr>
          <a:lstStyle/>
          <a:p>
            <a:pPr algn="just"/>
            <a:r>
              <a:rPr lang="zh-CN" altLang="en-US" dirty="0">
                <a:sym typeface="+mn-ea"/>
              </a:rPr>
              <a:t>To ensure accuracy, the system's sentiment analysis results are compared with human evaluations through </a:t>
            </a:r>
            <a:r>
              <a:rPr lang="zh-CN" altLang="en-US" dirty="0">
                <a:solidFill>
                  <a:srgbClr val="FF0000"/>
                </a:solidFill>
                <a:sym typeface="+mn-ea"/>
              </a:rPr>
              <a:t>manual annotations</a:t>
            </a:r>
            <a:r>
              <a:rPr lang="zh-CN" altLang="en-US" dirty="0">
                <a:sym typeface="+mn-ea"/>
              </a:rPr>
              <a:t> of test datasets, ensuring a high level of </a:t>
            </a:r>
            <a:r>
              <a:rPr lang="zh-CN" altLang="en-US" dirty="0">
                <a:solidFill>
                  <a:srgbClr val="FF0000"/>
                </a:solidFill>
                <a:sym typeface="+mn-ea"/>
              </a:rPr>
              <a:t>consistency and accuracy</a:t>
            </a:r>
            <a:r>
              <a:rPr lang="zh-CN" altLang="en-US" dirty="0">
                <a:sym typeface="+mn-ea"/>
              </a:rPr>
              <a:t> in understanding emotional content in text.</a:t>
            </a:r>
            <a:endParaRPr lang="zh-CN" altLang="en-US" dirty="0"/>
          </a:p>
          <a:p>
            <a:pPr algn="just"/>
            <a:endParaRPr lang="zh-CN" altLang="en-US" dirty="0"/>
          </a:p>
        </p:txBody>
      </p:sp>
      <p:sp>
        <p:nvSpPr>
          <p:cNvPr id="4" name="PA_矩形 8"/>
          <p:cNvSpPr/>
          <p:nvPr>
            <p:custDataLst>
              <p:tags r:id="rId2"/>
            </p:custDataLst>
          </p:nvPr>
        </p:nvSpPr>
        <p:spPr>
          <a:xfrm>
            <a:off x="140695" y="152517"/>
            <a:ext cx="4318551" cy="398780"/>
          </a:xfrm>
          <a:prstGeom prst="rect">
            <a:avLst/>
          </a:prstGeom>
        </p:spPr>
        <p:txBody>
          <a:bodyPr wrap="square">
            <a:spAutoFit/>
          </a:bodyPr>
          <a:lstStyle/>
          <a:p>
            <a:pPr defTabSz="685800"/>
            <a:r>
              <a:rPr lang="zh-CN" altLang="en-US" sz="2000" kern="0">
                <a:solidFill>
                  <a:srgbClr val="4D4D4D"/>
                </a:solidFill>
                <a:latin typeface="+mj-lt"/>
                <a:ea typeface="微软雅黑" panose="020B0503020204020204" charset="-122"/>
                <a:sym typeface="+mn-ea"/>
              </a:rPr>
              <a:t>5.2.1 Accuracy</a:t>
            </a:r>
            <a:endParaRPr lang="en-US" altLang="zh-CN" sz="2000" b="1" kern="0" dirty="0">
              <a:solidFill>
                <a:srgbClr val="4D4D4D"/>
              </a:solidFill>
              <a:latin typeface="+mj-lt"/>
              <a:ea typeface="微软雅黑" panose="020B0503020204020204" charset="-122"/>
            </a:endParaRPr>
          </a:p>
        </p:txBody>
      </p:sp>
      <p:sp>
        <p:nvSpPr>
          <p:cNvPr id="95" name="矩形 94"/>
          <p:cNvSpPr/>
          <p:nvPr/>
        </p:nvSpPr>
        <p:spPr>
          <a:xfrm>
            <a:off x="2571750" y="551180"/>
            <a:ext cx="5602605" cy="1476375"/>
          </a:xfrm>
          <a:prstGeom prst="rect">
            <a:avLst/>
          </a:prstGeom>
        </p:spPr>
        <p:txBody>
          <a:bodyPr wrap="square">
            <a:spAutoFit/>
          </a:bodyPr>
          <a:lstStyle/>
          <a:p>
            <a:pPr algn="just"/>
            <a:r>
              <a:rPr lang="zh-CN" altLang="en-US" dirty="0"/>
              <a:t>The system utilizes the </a:t>
            </a:r>
            <a:r>
              <a:rPr lang="zh-CN" altLang="en-US" dirty="0">
                <a:solidFill>
                  <a:srgbClr val="FF0000"/>
                </a:solidFill>
              </a:rPr>
              <a:t>ERNIE model</a:t>
            </a:r>
            <a:r>
              <a:rPr lang="zh-CN" altLang="en-US" dirty="0"/>
              <a:t> for sentiment analysis, developed by Baidu Research, which enhances BERT with knowledge-enriched natural language understanding capabilities. ERNIE excels in tasks like sentiment analysis due to its </a:t>
            </a:r>
            <a:r>
              <a:rPr lang="zh-CN" altLang="en-US" dirty="0">
                <a:solidFill>
                  <a:srgbClr val="FF0000"/>
                </a:solidFill>
              </a:rPr>
              <a:t>superior performance.</a:t>
            </a:r>
            <a:r>
              <a:rPr lang="zh-CN" altLang="en-US" dirty="0"/>
              <a:t> </a:t>
            </a:r>
          </a:p>
        </p:txBody>
      </p:sp>
      <p:pic>
        <p:nvPicPr>
          <p:cNvPr id="2" name="图片 1" descr="8e3bf24113171e1bcfc38de37b6cb816"/>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4223385" y="2357755"/>
            <a:ext cx="4818380" cy="2134870"/>
          </a:xfrm>
          <a:prstGeom prst="rect">
            <a:avLst/>
          </a:prstGeom>
        </p:spPr>
      </p:pic>
      <p:pic>
        <p:nvPicPr>
          <p:cNvPr id="5" name="https://photo-static-api.fotomore.com/creative/vcg/400/version23/VCG41610660694.jpg?uid=386&amp;timestamp=1698853920&amp;sign=411a33d708140a620d47234333538202" descr="templates\picture_hover\&amp;pky110_sjzg_VCG41610660694&amp;"/>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386715" y="654685"/>
            <a:ext cx="1703705" cy="170370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3774440" y="2917190"/>
            <a:ext cx="4954270" cy="2012315"/>
          </a:xfrm>
          <a:prstGeom prst="rect">
            <a:avLst/>
          </a:prstGeom>
        </p:spPr>
        <p:txBody>
          <a:bodyPr wrap="square">
            <a:noAutofit/>
          </a:bodyPr>
          <a:lstStyle/>
          <a:p>
            <a:pPr algn="just"/>
            <a:r>
              <a:rPr lang="zh-CN" altLang="en-US" dirty="0">
                <a:sym typeface="+mn-ea"/>
              </a:rPr>
              <a:t>The server receives and processes this data, ensuring swift responses. The system offers </a:t>
            </a:r>
            <a:r>
              <a:rPr lang="zh-CN" altLang="en-US" dirty="0">
                <a:solidFill>
                  <a:srgbClr val="FF0000"/>
                </a:solidFill>
                <a:sym typeface="+mn-ea"/>
              </a:rPr>
              <a:t>real-time, efficient, and reliable performance</a:t>
            </a:r>
            <a:r>
              <a:rPr lang="zh-CN" altLang="en-US" dirty="0">
                <a:sym typeface="+mn-ea"/>
              </a:rPr>
              <a:t>, providing rapid responses to user-submitted text. Real-time capabilities can be verified through performance testing. </a:t>
            </a:r>
            <a:endParaRPr lang="zh-CN" altLang="en-US" dirty="0"/>
          </a:p>
        </p:txBody>
      </p:sp>
      <p:sp>
        <p:nvSpPr>
          <p:cNvPr id="2" name="PA_矩形 8"/>
          <p:cNvSpPr/>
          <p:nvPr>
            <p:custDataLst>
              <p:tags r:id="rId2"/>
            </p:custDataLst>
          </p:nvPr>
        </p:nvSpPr>
        <p:spPr>
          <a:xfrm>
            <a:off x="140970" y="152400"/>
            <a:ext cx="3633470" cy="398780"/>
          </a:xfrm>
          <a:prstGeom prst="rect">
            <a:avLst/>
          </a:prstGeom>
        </p:spPr>
        <p:txBody>
          <a:bodyPr wrap="square">
            <a:spAutoFit/>
          </a:bodyPr>
          <a:lstStyle/>
          <a:p>
            <a:pPr defTabSz="685800"/>
            <a:r>
              <a:rPr lang="zh-CN" altLang="en-US" sz="2000" kern="0">
                <a:solidFill>
                  <a:srgbClr val="4D4D4D"/>
                </a:solidFill>
                <a:latin typeface="+mj-lt"/>
                <a:ea typeface="微软雅黑" panose="020B0503020204020204" charset="-122"/>
                <a:sym typeface="+mn-ea"/>
              </a:rPr>
              <a:t>5.2.2 Real-time and stability</a:t>
            </a:r>
            <a:endParaRPr lang="en-US" altLang="zh-CN" sz="2000" b="1" kern="0" dirty="0">
              <a:solidFill>
                <a:srgbClr val="4D4D4D"/>
              </a:solidFill>
              <a:latin typeface="+mj-lt"/>
              <a:ea typeface="微软雅黑" panose="020B0503020204020204" charset="-122"/>
            </a:endParaRPr>
          </a:p>
        </p:txBody>
      </p:sp>
      <p:sp>
        <p:nvSpPr>
          <p:cNvPr id="95" name="矩形 94"/>
          <p:cNvSpPr/>
          <p:nvPr>
            <p:custDataLst>
              <p:tags r:id="rId3"/>
            </p:custDataLst>
          </p:nvPr>
        </p:nvSpPr>
        <p:spPr>
          <a:xfrm>
            <a:off x="216535" y="844550"/>
            <a:ext cx="4486910" cy="1649095"/>
          </a:xfrm>
          <a:prstGeom prst="rect">
            <a:avLst/>
          </a:prstGeom>
        </p:spPr>
        <p:txBody>
          <a:bodyPr wrap="square">
            <a:noAutofit/>
          </a:bodyPr>
          <a:lstStyle/>
          <a:p>
            <a:pPr algn="just"/>
            <a:r>
              <a:rPr lang="zh-CN" altLang="en-US" dirty="0"/>
              <a:t>The system employs the </a:t>
            </a:r>
            <a:r>
              <a:rPr lang="zh-CN" altLang="en-US" dirty="0">
                <a:solidFill>
                  <a:srgbClr val="FF0000"/>
                </a:solidFill>
              </a:rPr>
              <a:t>MQTT protocol</a:t>
            </a:r>
            <a:r>
              <a:rPr lang="zh-CN" altLang="en-US" dirty="0"/>
              <a:t> for transmitting username, password, and text information to the server. It connects to the server via an MQTT client, subscribes to specific topics, and publishes information to corresponding topics. </a:t>
            </a:r>
          </a:p>
        </p:txBody>
      </p:sp>
      <p:pic>
        <p:nvPicPr>
          <p:cNvPr id="5" name="图片 4"/>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4703445" y="389255"/>
            <a:ext cx="3627120" cy="2428875"/>
          </a:xfrm>
          <a:prstGeom prst="rect">
            <a:avLst/>
          </a:prstGeom>
        </p:spPr>
      </p:pic>
      <p:pic>
        <p:nvPicPr>
          <p:cNvPr id="6" name="https://photo-static-api.fotomore.com/creative/vcg/400/new/VCG41N1329021104.jpg?uid=386&amp;timestamp=1698854496&amp;sign=3cc83ea98463007396054f8ba075e98e" descr="templates\picture_hover\&amp;pky360_sjzg_VCG41N1329021104&amp;"/>
          <p:cNvPicPr>
            <a:picLocks noChangeAspect="1"/>
          </p:cNvPicPr>
          <p:nvPr/>
        </p:nvPicPr>
        <p:blipFill>
          <a:blip r:embed="rId6">
            <a:clrChange>
              <a:clrFrom>
                <a:srgbClr val="50A3FF">
                  <a:alpha val="100000"/>
                </a:srgbClr>
              </a:clrFrom>
              <a:clrTo>
                <a:srgbClr val="50A3FF">
                  <a:alpha val="100000"/>
                  <a:alpha val="0"/>
                </a:srgbClr>
              </a:clrTo>
            </a:clrChange>
          </a:blip>
          <a:stretch>
            <a:fillRect/>
          </a:stretch>
        </p:blipFill>
        <p:spPr>
          <a:xfrm>
            <a:off x="430530" y="2199005"/>
            <a:ext cx="3054350" cy="3054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1615" y="2348230"/>
            <a:ext cx="4743450" cy="2584450"/>
          </a:xfrm>
          <a:prstGeom prst="rect">
            <a:avLst/>
          </a:prstGeom>
        </p:spPr>
        <p:txBody>
          <a:bodyPr wrap="square">
            <a:spAutoFit/>
          </a:bodyPr>
          <a:lstStyle/>
          <a:p>
            <a:pPr algn="just"/>
            <a:r>
              <a:rPr lang="zh-CN" altLang="en-US" dirty="0">
                <a:sym typeface="+mn-ea"/>
              </a:rPr>
              <a:t>Furthermore, to </a:t>
            </a:r>
            <a:r>
              <a:rPr lang="zh-CN" altLang="en-US" dirty="0">
                <a:solidFill>
                  <a:srgbClr val="FF0000"/>
                </a:solidFill>
                <a:sym typeface="+mn-ea"/>
              </a:rPr>
              <a:t>safeguard user privacy</a:t>
            </a:r>
            <a:r>
              <a:rPr lang="zh-CN" altLang="en-US" dirty="0">
                <a:sym typeface="+mn-ea"/>
              </a:rPr>
              <a:t>, the project supports voice modulation using a voice changer. Voice modulation is achieved by importing the </a:t>
            </a:r>
            <a:r>
              <a:rPr lang="zh-CN" altLang="en-US" dirty="0">
                <a:solidFill>
                  <a:srgbClr val="FF0000"/>
                </a:solidFill>
                <a:sym typeface="+mn-ea"/>
              </a:rPr>
              <a:t>FMOD library</a:t>
            </a:r>
            <a:r>
              <a:rPr lang="zh-CN" altLang="en-US" dirty="0">
                <a:sym typeface="+mn-ea"/>
              </a:rPr>
              <a:t>, an audio engine written in C/C++. Since Android applications are typically written in Java or Kotlin, a bridge through JNI is needed to enable communication and integration between Java code and native C/C++ code.</a:t>
            </a:r>
            <a:endParaRPr lang="zh-CN" altLang="en-US" dirty="0"/>
          </a:p>
        </p:txBody>
      </p:sp>
      <p:sp>
        <p:nvSpPr>
          <p:cNvPr id="4" name="PA_矩形 8"/>
          <p:cNvSpPr/>
          <p:nvPr>
            <p:custDataLst>
              <p:tags r:id="rId2"/>
            </p:custDataLst>
          </p:nvPr>
        </p:nvSpPr>
        <p:spPr>
          <a:xfrm>
            <a:off x="140695" y="152517"/>
            <a:ext cx="4318551" cy="398780"/>
          </a:xfrm>
          <a:prstGeom prst="rect">
            <a:avLst/>
          </a:prstGeom>
        </p:spPr>
        <p:txBody>
          <a:bodyPr wrap="square">
            <a:spAutoFit/>
          </a:bodyPr>
          <a:lstStyle/>
          <a:p>
            <a:pPr defTabSz="685800"/>
            <a:r>
              <a:rPr lang="zh-CN" altLang="en-US" sz="2000" kern="0">
                <a:solidFill>
                  <a:srgbClr val="4D4D4D"/>
                </a:solidFill>
                <a:latin typeface="+mj-lt"/>
                <a:ea typeface="微软雅黑" panose="020B0503020204020204" charset="-122"/>
                <a:sym typeface="+mn-ea"/>
              </a:rPr>
              <a:t>5.2.4 Security</a:t>
            </a:r>
            <a:endParaRPr lang="en-US" altLang="zh-CN" sz="2000" b="1" kern="0" dirty="0">
              <a:solidFill>
                <a:srgbClr val="4D4D4D"/>
              </a:solidFill>
              <a:latin typeface="+mj-lt"/>
              <a:ea typeface="微软雅黑" panose="020B0503020204020204" charset="-122"/>
            </a:endParaRPr>
          </a:p>
        </p:txBody>
      </p:sp>
      <p:sp>
        <p:nvSpPr>
          <p:cNvPr id="95" name="矩形 94"/>
          <p:cNvSpPr/>
          <p:nvPr/>
        </p:nvSpPr>
        <p:spPr>
          <a:xfrm>
            <a:off x="3077210" y="600075"/>
            <a:ext cx="5602605" cy="1476375"/>
          </a:xfrm>
          <a:prstGeom prst="rect">
            <a:avLst/>
          </a:prstGeom>
        </p:spPr>
        <p:txBody>
          <a:bodyPr wrap="square">
            <a:spAutoFit/>
          </a:bodyPr>
          <a:lstStyle/>
          <a:p>
            <a:pPr algn="just"/>
            <a:r>
              <a:rPr lang="zh-CN" altLang="en-US" dirty="0"/>
              <a:t>The system interface </a:t>
            </a:r>
            <a:r>
              <a:rPr lang="en-US" altLang="zh-CN" dirty="0"/>
              <a:t>is</a:t>
            </a:r>
            <a:r>
              <a:rPr lang="zh-CN" altLang="en-US" dirty="0"/>
              <a:t> </a:t>
            </a:r>
            <a:r>
              <a:rPr lang="zh-CN" altLang="en-US" dirty="0">
                <a:solidFill>
                  <a:srgbClr val="FF0000"/>
                </a:solidFill>
              </a:rPr>
              <a:t>clean</a:t>
            </a:r>
            <a:r>
              <a:rPr lang="zh-CN" altLang="en-US" dirty="0"/>
              <a:t> and </a:t>
            </a:r>
            <a:r>
              <a:rPr lang="zh-CN" altLang="en-US" dirty="0">
                <a:solidFill>
                  <a:srgbClr val="FF0000"/>
                </a:solidFill>
              </a:rPr>
              <a:t>emotionally resonant</a:t>
            </a:r>
            <a:r>
              <a:rPr lang="zh-CN" altLang="en-US" dirty="0"/>
              <a:t>. After users input text, the system present emotional analysis results clearly, helping users understand the emotional nuances and soothing their feelings through appealing visuals. </a:t>
            </a:r>
          </a:p>
        </p:txBody>
      </p:sp>
      <p:pic>
        <p:nvPicPr>
          <p:cNvPr id="6" name="https://photo-static-api.fotomore.com/creative/vcg/400/new/VCG211237987130.jpg?uid=386&amp;timestamp=1698855125&amp;sign=6484ad5faa07c84a0bc842d5c4d377ff" descr="templates\picture_hover\&amp;pky220_sjzg_VCG211237987130&amp;"/>
          <p:cNvPicPr>
            <a:picLocks noChangeAspect="1"/>
          </p:cNvPicPr>
          <p:nvPr/>
        </p:nvPicPr>
        <p:blipFill>
          <a:blip r:embed="rId4"/>
          <a:stretch>
            <a:fillRect/>
          </a:stretch>
        </p:blipFill>
        <p:spPr>
          <a:xfrm>
            <a:off x="793750" y="601980"/>
            <a:ext cx="1695450" cy="1695450"/>
          </a:xfrm>
          <a:prstGeom prst="rect">
            <a:avLst/>
          </a:prstGeom>
          <a:solidFill>
            <a:schemeClr val="bg1"/>
          </a:solidFill>
        </p:spPr>
      </p:pic>
      <p:pic>
        <p:nvPicPr>
          <p:cNvPr id="7" name="https://photo-static-api.fotomore.com/creative/vcg/veer/400/new/VCG41N477141866.jpg?uid=386&amp;timestamp=1698855332&amp;sign=0ce7ead9ceeb7137d74cfd39a767ed95" descr="templates\picture_hover\&amp;pky270_sjzg_VCG41N477141866&amp;"/>
          <p:cNvPicPr>
            <a:picLocks noChangeAspect="1"/>
          </p:cNvPicPr>
          <p:nvPr/>
        </p:nvPicPr>
        <p:blipFill>
          <a:blip r:embed="rId5"/>
          <a:stretch>
            <a:fillRect/>
          </a:stretch>
        </p:blipFill>
        <p:spPr>
          <a:xfrm>
            <a:off x="5151755" y="2206625"/>
            <a:ext cx="3250565" cy="260032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3303270" y="2696845"/>
            <a:ext cx="5645785" cy="2012315"/>
          </a:xfrm>
          <a:prstGeom prst="rect">
            <a:avLst/>
          </a:prstGeom>
        </p:spPr>
        <p:txBody>
          <a:bodyPr wrap="square">
            <a:noAutofit/>
          </a:bodyPr>
          <a:lstStyle/>
          <a:p>
            <a:pPr algn="just"/>
            <a:r>
              <a:rPr lang="zh-CN" altLang="en-US" dirty="0">
                <a:sym typeface="+mn-ea"/>
              </a:rPr>
              <a:t>During the project development, we implemented the functionality of the emotional communication robot by making calls to relevant </a:t>
            </a:r>
            <a:r>
              <a:rPr lang="zh-CN" altLang="en-US" dirty="0">
                <a:solidFill>
                  <a:srgbClr val="FF0000"/>
                </a:solidFill>
                <a:sym typeface="+mn-ea"/>
              </a:rPr>
              <a:t>GPT-3.5 APIs</a:t>
            </a:r>
            <a:r>
              <a:rPr lang="zh-CN" altLang="en-US" dirty="0">
                <a:sym typeface="+mn-ea"/>
              </a:rPr>
              <a:t>. Throughout the project's design and implementation, we thoroughly validated the security of these APIs and employed appropriate authentication and authorization mechanisms to ensure the </a:t>
            </a:r>
            <a:r>
              <a:rPr lang="zh-CN" altLang="en-US" dirty="0">
                <a:solidFill>
                  <a:srgbClr val="FF0000"/>
                </a:solidFill>
                <a:sym typeface="+mn-ea"/>
              </a:rPr>
              <a:t>security and privacy</a:t>
            </a:r>
            <a:r>
              <a:rPr lang="zh-CN" altLang="en-US" dirty="0">
                <a:sym typeface="+mn-ea"/>
              </a:rPr>
              <a:t> of user data are fully protected.</a:t>
            </a:r>
            <a:endParaRPr lang="zh-CN" altLang="en-US" dirty="0"/>
          </a:p>
        </p:txBody>
      </p:sp>
      <p:sp>
        <p:nvSpPr>
          <p:cNvPr id="2" name="PA_矩形 8"/>
          <p:cNvSpPr/>
          <p:nvPr>
            <p:custDataLst>
              <p:tags r:id="rId2"/>
            </p:custDataLst>
          </p:nvPr>
        </p:nvSpPr>
        <p:spPr>
          <a:xfrm>
            <a:off x="140970" y="152400"/>
            <a:ext cx="3633470" cy="398780"/>
          </a:xfrm>
          <a:prstGeom prst="rect">
            <a:avLst/>
          </a:prstGeom>
        </p:spPr>
        <p:txBody>
          <a:bodyPr wrap="square">
            <a:spAutoFit/>
          </a:bodyPr>
          <a:lstStyle/>
          <a:p>
            <a:pPr defTabSz="685800"/>
            <a:r>
              <a:rPr lang="zh-CN" altLang="en-US" sz="2000" kern="0">
                <a:solidFill>
                  <a:srgbClr val="4D4D4D"/>
                </a:solidFill>
                <a:latin typeface="+mj-lt"/>
                <a:ea typeface="微软雅黑" panose="020B0503020204020204" charset="-122"/>
                <a:sym typeface="+mn-ea"/>
              </a:rPr>
              <a:t>5.2.4 Security</a:t>
            </a:r>
            <a:endParaRPr lang="en-US" altLang="zh-CN" sz="2000" b="1" kern="0" dirty="0">
              <a:solidFill>
                <a:srgbClr val="4D4D4D"/>
              </a:solidFill>
              <a:latin typeface="+mj-lt"/>
              <a:ea typeface="微软雅黑" panose="020B0503020204020204" charset="-122"/>
            </a:endParaRPr>
          </a:p>
        </p:txBody>
      </p:sp>
      <p:sp>
        <p:nvSpPr>
          <p:cNvPr id="95" name="矩形 94"/>
          <p:cNvSpPr/>
          <p:nvPr>
            <p:custDataLst>
              <p:tags r:id="rId3"/>
            </p:custDataLst>
          </p:nvPr>
        </p:nvSpPr>
        <p:spPr>
          <a:xfrm>
            <a:off x="216535" y="844550"/>
            <a:ext cx="4486910" cy="1649095"/>
          </a:xfrm>
          <a:prstGeom prst="rect">
            <a:avLst/>
          </a:prstGeom>
        </p:spPr>
        <p:txBody>
          <a:bodyPr wrap="square">
            <a:noAutofit/>
          </a:bodyPr>
          <a:lstStyle/>
          <a:p>
            <a:pPr algn="just"/>
            <a:r>
              <a:rPr lang="zh-CN" altLang="en-US" dirty="0"/>
              <a:t>The system must ensure data </a:t>
            </a:r>
            <a:r>
              <a:rPr lang="zh-CN" altLang="en-US" dirty="0">
                <a:solidFill>
                  <a:srgbClr val="FF0000"/>
                </a:solidFill>
              </a:rPr>
              <a:t>confidentiality</a:t>
            </a:r>
            <a:r>
              <a:rPr lang="zh-CN" altLang="en-US" dirty="0"/>
              <a:t> to protect user-entered text information from unauthorized access. Additionally, it must have the capability to handle sensitive text, including </a:t>
            </a:r>
            <a:r>
              <a:rPr lang="zh-CN" altLang="en-US" dirty="0">
                <a:solidFill>
                  <a:srgbClr val="FF0000"/>
                </a:solidFill>
              </a:rPr>
              <a:t>appropriate security</a:t>
            </a:r>
            <a:r>
              <a:rPr lang="zh-CN" altLang="en-US" dirty="0"/>
              <a:t> measures such as data anonymization. </a:t>
            </a:r>
          </a:p>
        </p:txBody>
      </p:sp>
      <p:pic>
        <p:nvPicPr>
          <p:cNvPr id="4" name="https://photo-static-api.fotomore.com/creative/vcg/400/new/VCG211351645559.jpg?uid=386&amp;timestamp=1698855576&amp;sign=303ade27a7390faf3dba6bbf9d43db54" descr="templates\picture_hover\&amp;pky250_sjzg_VCG211351645559&amp;"/>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5414645" y="166370"/>
            <a:ext cx="2530475" cy="2530475"/>
          </a:xfrm>
          <a:prstGeom prst="rect">
            <a:avLst/>
          </a:prstGeom>
        </p:spPr>
      </p:pic>
      <p:pic>
        <p:nvPicPr>
          <p:cNvPr id="7" name="图片 6"/>
          <p:cNvPicPr>
            <a:picLocks noChangeAspect="1"/>
          </p:cNvPicPr>
          <p:nvPr/>
        </p:nvPicPr>
        <p:blipFill>
          <a:blip r:embed="rId6">
            <a:clrChange>
              <a:clrFrom>
                <a:srgbClr val="FFFFFF">
                  <a:alpha val="100000"/>
                </a:srgbClr>
              </a:clrFrom>
              <a:clrTo>
                <a:srgbClr val="FFFFFF">
                  <a:alpha val="100000"/>
                  <a:alpha val="0"/>
                </a:srgbClr>
              </a:clrTo>
            </a:clrChange>
          </a:blip>
          <a:srcRect b="3582"/>
          <a:stretch>
            <a:fillRect/>
          </a:stretch>
        </p:blipFill>
        <p:spPr>
          <a:xfrm>
            <a:off x="216535" y="3068320"/>
            <a:ext cx="3011805" cy="16408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3879948" y="2753482"/>
            <a:ext cx="5016615" cy="299085"/>
          </a:xfrm>
          <a:prstGeom prst="rect">
            <a:avLst/>
          </a:prstGeom>
        </p:spPr>
        <p:txBody>
          <a:bodyPr wrap="square">
            <a:spAutoFit/>
          </a:bodyPr>
          <a:lstStyle/>
          <a:p>
            <a:pPr algn="r" defTabSz="914400">
              <a:lnSpc>
                <a:spcPct val="150000"/>
              </a:lnSpc>
              <a:defRPr/>
            </a:pPr>
            <a:r>
              <a:rPr lang="en-US" altLang="zh-CN" sz="900" kern="0">
                <a:solidFill>
                  <a:srgbClr val="646263"/>
                </a:solidFill>
                <a:cs typeface="Arial" panose="020B0604020202020204" pitchFamily="34" charset="0"/>
              </a:rPr>
              <a:t> </a:t>
            </a:r>
          </a:p>
        </p:txBody>
      </p:sp>
      <p:sp>
        <p:nvSpPr>
          <p:cNvPr id="14" name="PA_矩形 8"/>
          <p:cNvSpPr/>
          <p:nvPr>
            <p:custDataLst>
              <p:tags r:id="rId1"/>
            </p:custDataLst>
          </p:nvPr>
        </p:nvSpPr>
        <p:spPr>
          <a:xfrm>
            <a:off x="4789723" y="1802014"/>
            <a:ext cx="4071643" cy="769441"/>
          </a:xfrm>
          <a:prstGeom prst="rect">
            <a:avLst/>
          </a:prstGeom>
        </p:spPr>
        <p:txBody>
          <a:bodyPr wrap="square">
            <a:spAutoFit/>
          </a:bodyPr>
          <a:lstStyle/>
          <a:p>
            <a:pPr lvl="0" algn="r" defTabSz="685800">
              <a:defRPr/>
            </a:pPr>
            <a:r>
              <a:rPr lang="en-US" altLang="zh-CN" sz="4400" b="1" kern="0">
                <a:solidFill>
                  <a:srgbClr val="4D4D4D"/>
                </a:solidFill>
                <a:latin typeface="+mj-lt"/>
                <a:ea typeface="微软雅黑" panose="020B0503020204020204" charset="-122"/>
              </a:rPr>
              <a:t>Thank You</a:t>
            </a:r>
          </a:p>
        </p:txBody>
      </p:sp>
      <p:sp>
        <p:nvSpPr>
          <p:cNvPr id="3" name="矩形: 圆角 1"/>
          <p:cNvSpPr/>
          <p:nvPr>
            <p:custDataLst>
              <p:tags r:id="rId2"/>
            </p:custDataLst>
          </p:nvPr>
        </p:nvSpPr>
        <p:spPr>
          <a:xfrm>
            <a:off x="6539230" y="3234055"/>
            <a:ext cx="2246630" cy="276225"/>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Software Engineering</a:t>
            </a:r>
          </a:p>
        </p:txBody>
      </p:sp>
    </p:spTree>
  </p:cSld>
  <p:clrMapOvr>
    <a:masterClrMapping/>
  </p:clrMapOvr>
  <mc:AlternateContent xmlns:mc="http://schemas.openxmlformats.org/markup-compatibility/2006" xmlns:p14="http://schemas.microsoft.com/office/powerpoint/2010/main">
    <mc:Choice Requires="p14">
      <p:transition spd="slow" p14:dur="1250">
        <p:sndAc>
          <p:endSnd/>
        </p:sndAc>
      </p:transition>
    </mc:Choice>
    <mc:Fallback xmlns="">
      <p:transition spd="slow">
        <p:sndAc>
          <p:end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18" y="2248584"/>
            <a:ext cx="5196261" cy="646331"/>
          </a:xfrm>
          <a:prstGeom prst="rect">
            <a:avLst/>
          </a:prstGeom>
        </p:spPr>
        <p:txBody>
          <a:bodyPr wrap="square">
            <a:spAutoFit/>
          </a:bodyPr>
          <a:lstStyle/>
          <a:p>
            <a:pPr defTabSz="685800"/>
            <a:r>
              <a:rPr lang="en-US" altLang="zh-CN" sz="3600" b="1" kern="0" dirty="0">
                <a:solidFill>
                  <a:srgbClr val="4D4D4D"/>
                </a:solidFill>
                <a:latin typeface="+mj-ea"/>
                <a:ea typeface="+mj-ea"/>
              </a:rPr>
              <a:t>Overall description</a:t>
            </a:r>
            <a:endParaRPr lang="zh-CN" altLang="en-US" sz="3600" b="1" kern="0" dirty="0">
              <a:solidFill>
                <a:srgbClr val="4D4D4D"/>
              </a:solidFill>
              <a:latin typeface="+mj-ea"/>
              <a:ea typeface="+mj-ea"/>
            </a:endParaRPr>
          </a:p>
        </p:txBody>
      </p:sp>
      <p:sp>
        <p:nvSpPr>
          <p:cNvPr id="18" name="PA_矩形 8"/>
          <p:cNvSpPr/>
          <p:nvPr>
            <p:custDataLst>
              <p:tags r:id="rId2"/>
            </p:custDataLst>
          </p:nvPr>
        </p:nvSpPr>
        <p:spPr>
          <a:xfrm>
            <a:off x="353695" y="1325245"/>
            <a:ext cx="1506220" cy="922020"/>
          </a:xfrm>
          <a:prstGeom prst="rect">
            <a:avLst/>
          </a:prstGeom>
        </p:spPr>
        <p:txBody>
          <a:bodyPr wrap="square">
            <a:spAutoFit/>
          </a:bodyPr>
          <a:lstStyle/>
          <a:p>
            <a:pPr defTabSz="685800"/>
            <a:r>
              <a:rPr lang="en-US" altLang="zh-CN" sz="5400" b="1" kern="0" dirty="0">
                <a:solidFill>
                  <a:srgbClr val="4D4D4D"/>
                </a:solidFill>
                <a:latin typeface="+mj-ea"/>
                <a:ea typeface="+mj-ea"/>
              </a:rPr>
              <a:t>02</a:t>
            </a:r>
          </a:p>
        </p:txBody>
      </p:sp>
      <p:sp>
        <p:nvSpPr>
          <p:cNvPr id="19" name="矩形: 圆角 18"/>
          <p:cNvSpPr/>
          <p:nvPr/>
        </p:nvSpPr>
        <p:spPr>
          <a:xfrm>
            <a:off x="417097" y="3024700"/>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PART TWO</a:t>
            </a:r>
            <a:endParaRPr lang="zh-CN" altLang="en-US" sz="120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49860" y="848360"/>
            <a:ext cx="8870315" cy="363283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PA_矩形 8"/>
          <p:cNvSpPr/>
          <p:nvPr>
            <p:custDataLst>
              <p:tags r:id="rId1"/>
            </p:custDataLst>
          </p:nvPr>
        </p:nvSpPr>
        <p:spPr>
          <a:xfrm>
            <a:off x="3121695" y="148046"/>
            <a:ext cx="2900610" cy="461665"/>
          </a:xfrm>
          <a:prstGeom prst="rect">
            <a:avLst/>
          </a:prstGeom>
        </p:spPr>
        <p:txBody>
          <a:bodyPr wrap="square">
            <a:spAutoFit/>
          </a:bodyPr>
          <a:lstStyle/>
          <a:p>
            <a:pPr algn="ctr" defTabSz="685800"/>
            <a:r>
              <a:rPr lang="en-US" altLang="zh-CN" sz="2400" b="1" kern="0" dirty="0">
                <a:solidFill>
                  <a:srgbClr val="4D4D4D"/>
                </a:solidFill>
                <a:latin typeface="+mj-lt"/>
                <a:ea typeface="微软雅黑" panose="020B0503020204020204" charset="-122"/>
              </a:rPr>
              <a:t>Objectives</a:t>
            </a:r>
            <a:endParaRPr lang="zh-CN" altLang="en-US" sz="2400" b="1" kern="0" dirty="0">
              <a:solidFill>
                <a:srgbClr val="4D4D4D"/>
              </a:solidFill>
              <a:latin typeface="+mj-lt"/>
              <a:ea typeface="微软雅黑" panose="020B0503020204020204" charset="-122"/>
            </a:endParaRPr>
          </a:p>
        </p:txBody>
      </p:sp>
      <p:cxnSp>
        <p:nvCxnSpPr>
          <p:cNvPr id="5" name="直接连接符 4"/>
          <p:cNvCxnSpPr/>
          <p:nvPr/>
        </p:nvCxnSpPr>
        <p:spPr>
          <a:xfrm>
            <a:off x="4494703" y="848121"/>
            <a:ext cx="154593"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custDataLst>
              <p:tags r:id="rId2"/>
            </p:custDataLst>
          </p:nvPr>
        </p:nvSpPr>
        <p:spPr>
          <a:xfrm>
            <a:off x="479365" y="1748267"/>
            <a:ext cx="4877987" cy="2661920"/>
          </a:xfrm>
          <a:prstGeom prst="rect">
            <a:avLst/>
          </a:prstGeom>
        </p:spPr>
        <p:txBody>
          <a:bodyPr wrap="square">
            <a:noAutofit/>
          </a:bodyPr>
          <a:lstStyle/>
          <a:p>
            <a:pPr defTabSz="685800">
              <a:lnSpc>
                <a:spcPct val="150000"/>
              </a:lnSpc>
              <a:buClr>
                <a:srgbClr val="E7E6E6">
                  <a:lumMod val="10000"/>
                </a:srgbClr>
              </a:buClr>
              <a:defRPr/>
            </a:pPr>
            <a:r>
              <a:rPr kumimoji="0" lang="en-US" altLang="zh-CN" sz="1400" b="0" i="0" u="none" strike="noStrike" cap="none" spc="0" normalizeH="0" baseline="0" dirty="0">
                <a:solidFill>
                  <a:schemeClr val="bg1"/>
                </a:solidFill>
                <a:ea typeface="微软雅黑" panose="020B0503020204020204" charset="-122"/>
                <a:cs typeface="+mn-ea"/>
                <a:sym typeface="+mn-lt"/>
              </a:rPr>
              <a:t>Based on humanistic care, our team strives to use the Android platform to relieve stress and share emotions through this Android platform. Let users frankly record their emotions, understand their emotions in depth, share with others, and get support. The motivation behind this application is to encourage positive emotional expression, promote social connection, enhance emotional health, and become more confident, positive and emotional elasticity.</a:t>
            </a:r>
            <a:endParaRPr kumimoji="0" lang="en-US" altLang="zh-CN" sz="2000" b="0" i="0" u="none" strike="noStrike" cap="none" spc="0" normalizeH="0" baseline="0" dirty="0">
              <a:solidFill>
                <a:schemeClr val="bg1"/>
              </a:solidFill>
              <a:ea typeface="微软雅黑" panose="020B0503020204020204" charset="-122"/>
              <a:cs typeface="+mn-ea"/>
              <a:sym typeface="+mn-lt"/>
            </a:endParaRPr>
          </a:p>
        </p:txBody>
      </p:sp>
      <p:sp>
        <p:nvSpPr>
          <p:cNvPr id="22" name="PA_矩形 8"/>
          <p:cNvSpPr/>
          <p:nvPr>
            <p:custDataLst>
              <p:tags r:id="rId3"/>
            </p:custDataLst>
          </p:nvPr>
        </p:nvSpPr>
        <p:spPr>
          <a:xfrm>
            <a:off x="1021102" y="1163201"/>
            <a:ext cx="3453001" cy="525145"/>
          </a:xfrm>
          <a:prstGeom prst="rect">
            <a:avLst/>
          </a:prstGeom>
        </p:spPr>
        <p:txBody>
          <a:bodyPr wrap="square">
            <a:noAutofit/>
          </a:bodyPr>
          <a:lstStyle/>
          <a:p>
            <a:pPr lvl="0" algn="ctr" defTabSz="685800">
              <a:defRPr/>
            </a:pPr>
            <a:r>
              <a:rPr lang="en-US" altLang="zh-CN" sz="2000" kern="0" dirty="0">
                <a:solidFill>
                  <a:schemeClr val="bg1"/>
                </a:solidFill>
                <a:latin typeface="+mj-lt"/>
                <a:ea typeface="微软雅黑" panose="020B0503020204020204" charset="-122"/>
              </a:rPr>
              <a:t>Development intention</a:t>
            </a:r>
          </a:p>
        </p:txBody>
      </p:sp>
      <p:pic>
        <p:nvPicPr>
          <p:cNvPr id="13" name="图片 12" descr="用笔记本电脑心在聊天泡泡灰色图标。社交网络活动的象征。"/>
          <p:cNvPicPr>
            <a:picLocks noChangeAspect="1"/>
          </p:cNvPicPr>
          <p:nvPr/>
        </p:nvPicPr>
        <p:blipFill>
          <a:blip r:embed="rId5"/>
          <a:stretch>
            <a:fillRect/>
          </a:stretch>
        </p:blipFill>
        <p:spPr>
          <a:xfrm>
            <a:off x="6074771" y="1425773"/>
            <a:ext cx="2332917" cy="23329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49860" y="848360"/>
            <a:ext cx="8870315" cy="363283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PA_矩形 8"/>
          <p:cNvSpPr/>
          <p:nvPr>
            <p:custDataLst>
              <p:tags r:id="rId1"/>
            </p:custDataLst>
          </p:nvPr>
        </p:nvSpPr>
        <p:spPr>
          <a:xfrm>
            <a:off x="3121695" y="148046"/>
            <a:ext cx="2900610" cy="461665"/>
          </a:xfrm>
          <a:prstGeom prst="rect">
            <a:avLst/>
          </a:prstGeom>
        </p:spPr>
        <p:txBody>
          <a:bodyPr wrap="square">
            <a:spAutoFit/>
          </a:bodyPr>
          <a:lstStyle/>
          <a:p>
            <a:pPr algn="ctr" defTabSz="685800"/>
            <a:r>
              <a:rPr lang="en-US" altLang="zh-CN" sz="2400" b="1" kern="0" dirty="0">
                <a:solidFill>
                  <a:srgbClr val="4D4D4D"/>
                </a:solidFill>
                <a:latin typeface="+mj-lt"/>
                <a:ea typeface="微软雅黑" panose="020B0503020204020204" charset="-122"/>
              </a:rPr>
              <a:t>Objectives</a:t>
            </a:r>
            <a:endParaRPr lang="zh-CN" altLang="en-US" sz="2400" b="1" kern="0" dirty="0">
              <a:solidFill>
                <a:srgbClr val="4D4D4D"/>
              </a:solidFill>
              <a:latin typeface="+mj-lt"/>
              <a:ea typeface="微软雅黑" panose="020B0503020204020204" charset="-122"/>
            </a:endParaRPr>
          </a:p>
        </p:txBody>
      </p:sp>
      <p:cxnSp>
        <p:nvCxnSpPr>
          <p:cNvPr id="5" name="直接连接符 4"/>
          <p:cNvCxnSpPr/>
          <p:nvPr/>
        </p:nvCxnSpPr>
        <p:spPr>
          <a:xfrm>
            <a:off x="4494703" y="848121"/>
            <a:ext cx="154593"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custDataLst>
              <p:tags r:id="rId2"/>
            </p:custDataLst>
          </p:nvPr>
        </p:nvSpPr>
        <p:spPr>
          <a:xfrm>
            <a:off x="4022267" y="1712388"/>
            <a:ext cx="4877987" cy="2661920"/>
          </a:xfrm>
          <a:prstGeom prst="rect">
            <a:avLst/>
          </a:prstGeom>
        </p:spPr>
        <p:txBody>
          <a:bodyPr wrap="square">
            <a:noAutofit/>
          </a:bodyPr>
          <a:lstStyle/>
          <a:p>
            <a:pPr defTabSz="685800">
              <a:lnSpc>
                <a:spcPct val="150000"/>
              </a:lnSpc>
              <a:buClr>
                <a:srgbClr val="E7E6E6">
                  <a:lumMod val="10000"/>
                </a:srgbClr>
              </a:buClr>
              <a:defRPr/>
            </a:pPr>
            <a:r>
              <a:rPr kumimoji="0" lang="en-US" altLang="zh-CN" sz="1400" b="0" i="0" u="none" strike="noStrike" cap="none" spc="0" normalizeH="0" baseline="0" dirty="0">
                <a:solidFill>
                  <a:schemeClr val="bg1"/>
                </a:solidFill>
                <a:ea typeface="微软雅黑" panose="020B0503020204020204" charset="-122"/>
                <a:cs typeface="+mn-ea"/>
                <a:sym typeface="+mn-lt"/>
              </a:rPr>
              <a:t>This application is mainly for people who have </a:t>
            </a:r>
            <a:r>
              <a:rPr lang="en-US" altLang="zh-CN" sz="1400" dirty="0">
                <a:solidFill>
                  <a:schemeClr val="bg1"/>
                </a:solidFill>
                <a:ea typeface="微软雅黑" panose="020B0503020204020204" charset="-122"/>
                <a:cs typeface="+mn-ea"/>
                <a:sym typeface="+mn-lt"/>
              </a:rPr>
              <a:t>strong</a:t>
            </a:r>
            <a:r>
              <a:rPr kumimoji="0" lang="en-US" altLang="zh-CN" sz="1400" b="0" i="0" u="none" strike="noStrike" cap="none" spc="0" normalizeH="0" baseline="0" dirty="0">
                <a:solidFill>
                  <a:schemeClr val="bg1"/>
                </a:solidFill>
                <a:ea typeface="微软雅黑" panose="020B0503020204020204" charset="-122"/>
                <a:cs typeface="+mn-ea"/>
                <a:sym typeface="+mn-lt"/>
              </a:rPr>
              <a:t> desire for emotional sharing in daily life. This type of population is happy to publish on the Internet in the form of an emotional diary that can cause emotional changes in life. Essence Our group is expected to take the students as the first batch of promotion targets and gradually develop to those who intend to use the software, especially the target group that meets our plan.</a:t>
            </a:r>
            <a:endParaRPr kumimoji="0" lang="en-US" altLang="zh-CN" sz="2000" b="0" i="0" u="none" strike="noStrike" cap="none" spc="0" normalizeH="0" baseline="0" dirty="0">
              <a:solidFill>
                <a:schemeClr val="bg1"/>
              </a:solidFill>
              <a:ea typeface="微软雅黑" panose="020B0503020204020204" charset="-122"/>
              <a:cs typeface="+mn-ea"/>
              <a:sym typeface="+mn-lt"/>
            </a:endParaRPr>
          </a:p>
        </p:txBody>
      </p:sp>
      <p:sp>
        <p:nvSpPr>
          <p:cNvPr id="22" name="PA_矩形 8"/>
          <p:cNvSpPr/>
          <p:nvPr>
            <p:custDataLst>
              <p:tags r:id="rId3"/>
            </p:custDataLst>
          </p:nvPr>
        </p:nvSpPr>
        <p:spPr>
          <a:xfrm>
            <a:off x="4405135" y="1211166"/>
            <a:ext cx="3805270" cy="525145"/>
          </a:xfrm>
          <a:prstGeom prst="rect">
            <a:avLst/>
          </a:prstGeom>
        </p:spPr>
        <p:txBody>
          <a:bodyPr wrap="square">
            <a:noAutofit/>
          </a:bodyPr>
          <a:lstStyle/>
          <a:p>
            <a:pPr lvl="0" algn="ctr" defTabSz="685800">
              <a:defRPr/>
            </a:pPr>
            <a:r>
              <a:rPr lang="en-US" altLang="zh-CN" sz="2000" kern="0" dirty="0">
                <a:solidFill>
                  <a:schemeClr val="bg1"/>
                </a:solidFill>
                <a:latin typeface="+mj-lt"/>
                <a:ea typeface="微软雅黑" panose="020B0503020204020204" charset="-122"/>
              </a:rPr>
              <a:t>Application goals and scope</a:t>
            </a:r>
          </a:p>
        </p:txBody>
      </p:sp>
      <p:pic>
        <p:nvPicPr>
          <p:cNvPr id="3" name="图形 2" descr="孩子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787" y="1724613"/>
            <a:ext cx="1880328" cy="18803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_矩形 8"/>
          <p:cNvSpPr/>
          <p:nvPr>
            <p:custDataLst>
              <p:tags r:id="rId1"/>
            </p:custDataLst>
          </p:nvPr>
        </p:nvSpPr>
        <p:spPr>
          <a:xfrm>
            <a:off x="3121695" y="148046"/>
            <a:ext cx="2900610" cy="398780"/>
          </a:xfrm>
          <a:prstGeom prst="rect">
            <a:avLst/>
          </a:prstGeom>
        </p:spPr>
        <p:txBody>
          <a:bodyPr wrap="square">
            <a:spAutoFit/>
          </a:bodyPr>
          <a:lstStyle/>
          <a:p>
            <a:pPr algn="ctr" defTabSz="685800"/>
            <a:r>
              <a:rPr lang="en-US" altLang="zh-CN" sz="2000" b="1" kern="0" dirty="0">
                <a:solidFill>
                  <a:srgbClr val="4D4D4D"/>
                </a:solidFill>
                <a:latin typeface="+mj-lt"/>
                <a:ea typeface="微软雅黑" panose="020B0503020204020204" charset="-122"/>
              </a:rPr>
              <a:t>Objectives</a:t>
            </a:r>
            <a:endParaRPr lang="zh-CN" altLang="en-US" sz="2000" b="1" kern="0" dirty="0">
              <a:solidFill>
                <a:srgbClr val="4D4D4D"/>
              </a:solidFill>
              <a:latin typeface="+mj-lt"/>
              <a:ea typeface="微软雅黑" panose="020B0503020204020204" charset="-122"/>
            </a:endParaRPr>
          </a:p>
        </p:txBody>
      </p:sp>
      <p:sp>
        <p:nvSpPr>
          <p:cNvPr id="31" name="矩形 30"/>
          <p:cNvSpPr/>
          <p:nvPr/>
        </p:nvSpPr>
        <p:spPr>
          <a:xfrm>
            <a:off x="2895600" y="548005"/>
            <a:ext cx="3352800" cy="655320"/>
          </a:xfrm>
          <a:prstGeom prst="rect">
            <a:avLst/>
          </a:prstGeom>
        </p:spPr>
        <p:txBody>
          <a:bodyPr wrap="square">
            <a:noAutofit/>
          </a:bodyPr>
          <a:lstStyle/>
          <a:p>
            <a:pPr algn="ctr" defTabSz="914400">
              <a:defRPr/>
            </a:pPr>
            <a:r>
              <a:rPr lang="en-US" altLang="zh-CN" sz="2400" kern="0" dirty="0">
                <a:solidFill>
                  <a:schemeClr val="tx1">
                    <a:lumMod val="50000"/>
                    <a:lumOff val="50000"/>
                  </a:schemeClr>
                </a:solidFill>
                <a:cs typeface="Arial" panose="020B0604020202020204" pitchFamily="34" charset="0"/>
              </a:rPr>
              <a:t>Product Prospects</a:t>
            </a:r>
          </a:p>
        </p:txBody>
      </p:sp>
      <p:sp>
        <p:nvSpPr>
          <p:cNvPr id="21" name="Freeform 5"/>
          <p:cNvSpPr/>
          <p:nvPr/>
        </p:nvSpPr>
        <p:spPr bwMode="auto">
          <a:xfrm>
            <a:off x="497148" y="1253429"/>
            <a:ext cx="4051080" cy="3332818"/>
          </a:xfrm>
          <a:custGeom>
            <a:avLst/>
            <a:gdLst>
              <a:gd name="T0" fmla="*/ 2590 w 2590"/>
              <a:gd name="T1" fmla="*/ 2254 h 3008"/>
              <a:gd name="T2" fmla="*/ 2590 w 2590"/>
              <a:gd name="T3" fmla="*/ 750 h 3008"/>
              <a:gd name="T4" fmla="*/ 1286 w 2590"/>
              <a:gd name="T5" fmla="*/ 0 h 3008"/>
              <a:gd name="T6" fmla="*/ 0 w 2590"/>
              <a:gd name="T7" fmla="*/ 760 h 3008"/>
              <a:gd name="T8" fmla="*/ 0 w 2590"/>
              <a:gd name="T9" fmla="*/ 2264 h 3008"/>
              <a:gd name="T10" fmla="*/ 1286 w 2590"/>
              <a:gd name="T11" fmla="*/ 3008 h 3008"/>
              <a:gd name="T12" fmla="*/ 2590 w 2590"/>
              <a:gd name="T13" fmla="*/ 2254 h 3008"/>
            </a:gdLst>
            <a:ahLst/>
            <a:cxnLst>
              <a:cxn ang="0">
                <a:pos x="T0" y="T1"/>
              </a:cxn>
              <a:cxn ang="0">
                <a:pos x="T2" y="T3"/>
              </a:cxn>
              <a:cxn ang="0">
                <a:pos x="T4" y="T5"/>
              </a:cxn>
              <a:cxn ang="0">
                <a:pos x="T6" y="T7"/>
              </a:cxn>
              <a:cxn ang="0">
                <a:pos x="T8" y="T9"/>
              </a:cxn>
              <a:cxn ang="0">
                <a:pos x="T10" y="T11"/>
              </a:cxn>
              <a:cxn ang="0">
                <a:pos x="T12" y="T13"/>
              </a:cxn>
            </a:cxnLst>
            <a:rect l="0" t="0" r="r" b="b"/>
            <a:pathLst>
              <a:path w="2590" h="3008">
                <a:moveTo>
                  <a:pt x="2590" y="2254"/>
                </a:moveTo>
                <a:lnTo>
                  <a:pt x="2590" y="750"/>
                </a:lnTo>
                <a:lnTo>
                  <a:pt x="1286" y="0"/>
                </a:lnTo>
                <a:lnTo>
                  <a:pt x="0" y="760"/>
                </a:lnTo>
                <a:lnTo>
                  <a:pt x="0" y="2264"/>
                </a:lnTo>
                <a:lnTo>
                  <a:pt x="1286" y="3008"/>
                </a:lnTo>
                <a:lnTo>
                  <a:pt x="2590" y="2254"/>
                </a:lnTo>
                <a:close/>
              </a:path>
            </a:pathLst>
          </a:custGeom>
          <a:solidFill>
            <a:schemeClr val="accent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p>
        </p:txBody>
      </p:sp>
      <p:sp>
        <p:nvSpPr>
          <p:cNvPr id="22" name="Freeform 5"/>
          <p:cNvSpPr/>
          <p:nvPr/>
        </p:nvSpPr>
        <p:spPr bwMode="auto">
          <a:xfrm>
            <a:off x="4625650" y="1253429"/>
            <a:ext cx="4051081" cy="3296908"/>
          </a:xfrm>
          <a:custGeom>
            <a:avLst/>
            <a:gdLst>
              <a:gd name="T0" fmla="*/ 2590 w 2590"/>
              <a:gd name="T1" fmla="*/ 2254 h 3008"/>
              <a:gd name="T2" fmla="*/ 2590 w 2590"/>
              <a:gd name="T3" fmla="*/ 750 h 3008"/>
              <a:gd name="T4" fmla="*/ 1286 w 2590"/>
              <a:gd name="T5" fmla="*/ 0 h 3008"/>
              <a:gd name="T6" fmla="*/ 0 w 2590"/>
              <a:gd name="T7" fmla="*/ 760 h 3008"/>
              <a:gd name="T8" fmla="*/ 0 w 2590"/>
              <a:gd name="T9" fmla="*/ 2264 h 3008"/>
              <a:gd name="T10" fmla="*/ 1286 w 2590"/>
              <a:gd name="T11" fmla="*/ 3008 h 3008"/>
              <a:gd name="T12" fmla="*/ 2590 w 2590"/>
              <a:gd name="T13" fmla="*/ 2254 h 3008"/>
            </a:gdLst>
            <a:ahLst/>
            <a:cxnLst>
              <a:cxn ang="0">
                <a:pos x="T0" y="T1"/>
              </a:cxn>
              <a:cxn ang="0">
                <a:pos x="T2" y="T3"/>
              </a:cxn>
              <a:cxn ang="0">
                <a:pos x="T4" y="T5"/>
              </a:cxn>
              <a:cxn ang="0">
                <a:pos x="T6" y="T7"/>
              </a:cxn>
              <a:cxn ang="0">
                <a:pos x="T8" y="T9"/>
              </a:cxn>
              <a:cxn ang="0">
                <a:pos x="T10" y="T11"/>
              </a:cxn>
              <a:cxn ang="0">
                <a:pos x="T12" y="T13"/>
              </a:cxn>
            </a:cxnLst>
            <a:rect l="0" t="0" r="r" b="b"/>
            <a:pathLst>
              <a:path w="2590" h="3008">
                <a:moveTo>
                  <a:pt x="2590" y="2254"/>
                </a:moveTo>
                <a:lnTo>
                  <a:pt x="2590" y="750"/>
                </a:lnTo>
                <a:lnTo>
                  <a:pt x="1286" y="0"/>
                </a:lnTo>
                <a:lnTo>
                  <a:pt x="0" y="760"/>
                </a:lnTo>
                <a:lnTo>
                  <a:pt x="0" y="2264"/>
                </a:lnTo>
                <a:lnTo>
                  <a:pt x="1286" y="3008"/>
                </a:lnTo>
                <a:lnTo>
                  <a:pt x="2590" y="2254"/>
                </a:lnTo>
                <a:close/>
              </a:path>
            </a:pathLst>
          </a:cu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p>
        </p:txBody>
      </p:sp>
      <p:sp>
        <p:nvSpPr>
          <p:cNvPr id="24" name="文本框 2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4997220" y="2571750"/>
            <a:ext cx="3399884" cy="1709535"/>
          </a:xfrm>
          <a:prstGeom prst="rect">
            <a:avLst/>
          </a:prstGeom>
          <a:noFill/>
        </p:spPr>
        <p:txBody>
          <a:bodyPr wrap="none" rtlCol="0">
            <a:noAutofit/>
          </a:bodyPr>
          <a:lstStyle/>
          <a:p>
            <a:pPr lvl="0" algn="ctr">
              <a:defRPr/>
            </a:pPr>
            <a:r>
              <a:rPr lang="en-US" altLang="zh-CN" sz="1400" dirty="0">
                <a:solidFill>
                  <a:schemeClr val="tx1">
                    <a:lumMod val="85000"/>
                    <a:lumOff val="15000"/>
                  </a:schemeClr>
                </a:solidFill>
                <a:latin typeface="华文细黑" charset="-122"/>
              </a:rPr>
              <a:t> Introducing a revolutionary approach – </a:t>
            </a:r>
          </a:p>
          <a:p>
            <a:pPr lvl="0" algn="ctr">
              <a:defRPr/>
            </a:pPr>
            <a:r>
              <a:rPr lang="en-US" altLang="zh-CN" sz="1400" dirty="0">
                <a:solidFill>
                  <a:schemeClr val="tx1">
                    <a:lumMod val="85000"/>
                    <a:lumOff val="15000"/>
                  </a:schemeClr>
                </a:solidFill>
                <a:latin typeface="华文细黑" charset="-122"/>
              </a:rPr>
              <a:t>Integrating intelligent emotional robots </a:t>
            </a:r>
          </a:p>
          <a:p>
            <a:pPr lvl="0" algn="ctr">
              <a:defRPr/>
            </a:pPr>
            <a:r>
              <a:rPr lang="en-US" altLang="zh-CN" sz="1400" dirty="0">
                <a:solidFill>
                  <a:schemeClr val="tx1">
                    <a:lumMod val="85000"/>
                    <a:lumOff val="15000"/>
                  </a:schemeClr>
                </a:solidFill>
                <a:latin typeface="华文细黑" charset="-122"/>
              </a:rPr>
              <a:t>for a purer emotional sharing and </a:t>
            </a:r>
          </a:p>
          <a:p>
            <a:pPr lvl="0" algn="ctr">
              <a:defRPr/>
            </a:pPr>
            <a:r>
              <a:rPr lang="en-US" altLang="zh-CN" sz="1400" dirty="0">
                <a:solidFill>
                  <a:schemeClr val="tx1">
                    <a:lumMod val="85000"/>
                    <a:lumOff val="15000"/>
                  </a:schemeClr>
                </a:solidFill>
                <a:latin typeface="华文细黑" charset="-122"/>
              </a:rPr>
              <a:t>analysis experience.</a:t>
            </a:r>
          </a:p>
        </p:txBody>
      </p:sp>
      <p:sp>
        <p:nvSpPr>
          <p:cNvPr id="7" name="文本框 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custDataLst>
              <p:tags r:id="rId2"/>
            </p:custDataLst>
          </p:nvPr>
        </p:nvSpPr>
        <p:spPr>
          <a:xfrm>
            <a:off x="822746" y="2549156"/>
            <a:ext cx="3399883" cy="954107"/>
          </a:xfrm>
          <a:prstGeom prst="rect">
            <a:avLst/>
          </a:prstGeom>
          <a:noFill/>
        </p:spPr>
        <p:txBody>
          <a:bodyPr wrap="square" rtlCol="0">
            <a:spAutoFit/>
          </a:bodyPr>
          <a:lstStyle/>
          <a:p>
            <a:pPr lvl="0" algn="ctr">
              <a:defRPr/>
            </a:pPr>
            <a:r>
              <a:rPr lang="en-US" altLang="zh-CN" sz="1400" dirty="0">
                <a:solidFill>
                  <a:schemeClr val="bg1"/>
                </a:solidFill>
                <a:latin typeface="华文细黑" charset="-122"/>
              </a:rPr>
              <a:t>Negative culture and misunderstandings prevail in existing </a:t>
            </a:r>
          </a:p>
          <a:p>
            <a:pPr lvl="0" algn="ctr">
              <a:defRPr/>
            </a:pPr>
            <a:r>
              <a:rPr lang="en-US" altLang="zh-CN" sz="1400" dirty="0">
                <a:solidFill>
                  <a:schemeClr val="bg1"/>
                </a:solidFill>
                <a:latin typeface="华文细黑" charset="-122"/>
              </a:rPr>
              <a:t>social apps due to a lack of emphasis on user emotions.</a:t>
            </a:r>
          </a:p>
        </p:txBody>
      </p:sp>
      <p:sp>
        <p:nvSpPr>
          <p:cNvPr id="6" name="文本框 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295462" y="2056081"/>
            <a:ext cx="5636300" cy="400110"/>
          </a:xfrm>
          <a:prstGeom prst="rect">
            <a:avLst/>
          </a:prstGeom>
          <a:noFill/>
        </p:spPr>
        <p:txBody>
          <a:bodyPr wrap="square" rtlCol="0">
            <a:spAutoFit/>
          </a:bodyPr>
          <a:lstStyle/>
          <a:p>
            <a:pPr lvl="0" algn="ctr">
              <a:defRPr/>
            </a:pPr>
            <a:r>
              <a:rPr lang="en-US" altLang="zh-CN" sz="2000" dirty="0">
                <a:solidFill>
                  <a:schemeClr val="bg1"/>
                </a:solidFill>
                <a:latin typeface="华文细黑" charset="-122"/>
              </a:rPr>
              <a:t>Challenges in Current Apps</a:t>
            </a:r>
          </a:p>
        </p:txBody>
      </p:sp>
      <p:sp>
        <p:nvSpPr>
          <p:cNvPr id="8" name="文本框 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5424815" y="2056081"/>
            <a:ext cx="2544694" cy="400110"/>
          </a:xfrm>
          <a:prstGeom prst="rect">
            <a:avLst/>
          </a:prstGeom>
          <a:noFill/>
        </p:spPr>
        <p:txBody>
          <a:bodyPr wrap="square" rtlCol="0">
            <a:spAutoFit/>
          </a:bodyPr>
          <a:lstStyle/>
          <a:p>
            <a:pPr lvl="0" algn="ctr">
              <a:defRPr/>
            </a:pPr>
            <a:r>
              <a:rPr lang="en-US" altLang="zh-CN" sz="2000" dirty="0">
                <a:solidFill>
                  <a:schemeClr val="accent1"/>
                </a:solidFill>
                <a:latin typeface="华文细黑" charset="-122"/>
              </a:rPr>
              <a:t>Our Vision</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733499" y="1091019"/>
            <a:ext cx="6177489" cy="3959149"/>
            <a:chOff x="4472954" y="1033143"/>
            <a:chExt cx="7600336" cy="5157581"/>
          </a:xfrm>
        </p:grpSpPr>
        <p:cxnSp>
          <p:nvCxnSpPr>
            <p:cNvPr id="6" name="Straight Connector 73"/>
            <p:cNvCxnSpPr>
              <a:stCxn id="15" idx="7"/>
              <a:endCxn id="17" idx="3"/>
            </p:cNvCxnSpPr>
            <p:nvPr/>
          </p:nvCxnSpPr>
          <p:spPr>
            <a:xfrm flipV="1">
              <a:off x="6085674" y="1766146"/>
              <a:ext cx="292929" cy="883824"/>
            </a:xfrm>
            <a:prstGeom prst="line">
              <a:avLst/>
            </a:prstGeom>
            <a:ln w="19050">
              <a:solidFill>
                <a:srgbClr val="6F6F6F"/>
              </a:solidFill>
            </a:ln>
          </p:spPr>
          <p:style>
            <a:lnRef idx="1">
              <a:schemeClr val="accent1"/>
            </a:lnRef>
            <a:fillRef idx="0">
              <a:schemeClr val="accent1"/>
            </a:fillRef>
            <a:effectRef idx="0">
              <a:schemeClr val="accent1"/>
            </a:effectRef>
            <a:fontRef idx="minor">
              <a:schemeClr val="tx1"/>
            </a:fontRef>
          </p:style>
        </p:cxnSp>
        <p:cxnSp>
          <p:nvCxnSpPr>
            <p:cNvPr id="7" name="Straight Connector 76"/>
            <p:cNvCxnSpPr>
              <a:stCxn id="15" idx="5"/>
              <a:endCxn id="19" idx="1"/>
            </p:cNvCxnSpPr>
            <p:nvPr/>
          </p:nvCxnSpPr>
          <p:spPr>
            <a:xfrm>
              <a:off x="6085674" y="4085527"/>
              <a:ext cx="292929" cy="1062786"/>
            </a:xfrm>
            <a:prstGeom prst="line">
              <a:avLst/>
            </a:prstGeom>
            <a:ln w="19050">
              <a:solidFill>
                <a:srgbClr val="6F6F6F"/>
              </a:solidFill>
            </a:ln>
          </p:spPr>
          <p:style>
            <a:lnRef idx="1">
              <a:schemeClr val="accent1"/>
            </a:lnRef>
            <a:fillRef idx="0">
              <a:schemeClr val="accent1"/>
            </a:fillRef>
            <a:effectRef idx="0">
              <a:schemeClr val="accent1"/>
            </a:effectRef>
            <a:fontRef idx="minor">
              <a:schemeClr val="tx1"/>
            </a:fontRef>
          </p:style>
        </p:cxnSp>
        <p:cxnSp>
          <p:nvCxnSpPr>
            <p:cNvPr id="8" name="Straight Connector 77"/>
            <p:cNvCxnSpPr>
              <a:stCxn id="15" idx="6"/>
              <a:endCxn id="18" idx="2"/>
            </p:cNvCxnSpPr>
            <p:nvPr/>
          </p:nvCxnSpPr>
          <p:spPr>
            <a:xfrm>
              <a:off x="6362373" y="3367748"/>
              <a:ext cx="844923" cy="2858"/>
            </a:xfrm>
            <a:prstGeom prst="line">
              <a:avLst/>
            </a:prstGeom>
            <a:ln w="19050">
              <a:solidFill>
                <a:srgbClr val="6F6F6F"/>
              </a:solidFill>
            </a:ln>
          </p:spPr>
          <p:style>
            <a:lnRef idx="1">
              <a:schemeClr val="accent1"/>
            </a:lnRef>
            <a:fillRef idx="0">
              <a:schemeClr val="accent1"/>
            </a:fillRef>
            <a:effectRef idx="0">
              <a:schemeClr val="accent1"/>
            </a:effectRef>
            <a:fontRef idx="minor">
              <a:schemeClr val="tx1"/>
            </a:fontRef>
          </p:style>
        </p:cxnSp>
        <p:sp>
          <p:nvSpPr>
            <p:cNvPr id="15" name="Oval 69"/>
            <p:cNvSpPr/>
            <p:nvPr/>
          </p:nvSpPr>
          <p:spPr>
            <a:xfrm>
              <a:off x="4472954" y="2352656"/>
              <a:ext cx="1889419" cy="2030184"/>
            </a:xfrm>
            <a:prstGeom prst="ellipse">
              <a:avLst/>
            </a:prstGeom>
            <a:solidFill>
              <a:srgbClr val="3F3F3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0"/>
              <a:r>
                <a:rPr lang="en-US" sz="2400" dirty="0">
                  <a:solidFill>
                    <a:schemeClr val="bg1">
                      <a:lumMod val="95000"/>
                    </a:schemeClr>
                  </a:solidFill>
                  <a:ea typeface="MingLiU-ExtB" panose="02020500000000000000" charset="-120"/>
                  <a:sym typeface="MingLiU-ExtB" panose="02020500000000000000" charset="-120"/>
                </a:rPr>
                <a:t>Emo</a:t>
              </a:r>
            </a:p>
            <a:p>
              <a:pPr algn="ctr" defTabSz="609600"/>
              <a:r>
                <a:rPr lang="en-US" sz="2400" dirty="0">
                  <a:solidFill>
                    <a:schemeClr val="bg1">
                      <a:lumMod val="95000"/>
                    </a:schemeClr>
                  </a:solidFill>
                  <a:ea typeface="MingLiU-ExtB" panose="02020500000000000000" charset="-120"/>
                  <a:sym typeface="MingLiU-ExtB" panose="02020500000000000000" charset="-120"/>
                </a:rPr>
                <a:t>Genuis</a:t>
              </a:r>
            </a:p>
          </p:txBody>
        </p:sp>
        <p:sp>
          <p:nvSpPr>
            <p:cNvPr id="17" name="Oval 79"/>
            <p:cNvSpPr/>
            <p:nvPr/>
          </p:nvSpPr>
          <p:spPr>
            <a:xfrm>
              <a:off x="6255842" y="1050645"/>
              <a:ext cx="838265" cy="838261"/>
            </a:xfrm>
            <a:prstGeom prst="ellipse">
              <a:avLst/>
            </a:prstGeom>
            <a:solidFill>
              <a:srgbClr val="3F3F3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0"/>
              <a:endParaRPr lang="en-US" sz="2400" dirty="0">
                <a:solidFill>
                  <a:prstClr val="white"/>
                </a:solidFill>
                <a:latin typeface="MingLiU-ExtB" panose="02020500000000000000" charset="-120"/>
                <a:ea typeface="MingLiU-ExtB" panose="02020500000000000000" charset="-120"/>
                <a:sym typeface="MingLiU-ExtB" panose="02020500000000000000" charset="-120"/>
              </a:endParaRPr>
            </a:p>
          </p:txBody>
        </p:sp>
        <p:sp>
          <p:nvSpPr>
            <p:cNvPr id="18" name="Oval 80"/>
            <p:cNvSpPr/>
            <p:nvPr/>
          </p:nvSpPr>
          <p:spPr>
            <a:xfrm>
              <a:off x="7207296" y="2951475"/>
              <a:ext cx="838267" cy="838263"/>
            </a:xfrm>
            <a:prstGeom prst="ellipse">
              <a:avLst/>
            </a:prstGeom>
            <a:solidFill>
              <a:srgbClr val="3F3F3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0"/>
              <a:endParaRPr lang="en-US" sz="2400" dirty="0">
                <a:solidFill>
                  <a:prstClr val="white"/>
                </a:solidFill>
                <a:latin typeface="MingLiU-ExtB" panose="02020500000000000000" charset="-120"/>
                <a:ea typeface="MingLiU-ExtB" panose="02020500000000000000" charset="-120"/>
                <a:sym typeface="MingLiU-ExtB" panose="02020500000000000000" charset="-120"/>
              </a:endParaRPr>
            </a:p>
          </p:txBody>
        </p:sp>
        <p:sp>
          <p:nvSpPr>
            <p:cNvPr id="19" name="Oval 81"/>
            <p:cNvSpPr/>
            <p:nvPr/>
          </p:nvSpPr>
          <p:spPr>
            <a:xfrm>
              <a:off x="6255842" y="5025552"/>
              <a:ext cx="838267" cy="838264"/>
            </a:xfrm>
            <a:prstGeom prst="ellipse">
              <a:avLst/>
            </a:prstGeom>
            <a:solidFill>
              <a:srgbClr val="3F3F3F"/>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0"/>
              <a:endParaRPr lang="en-US" sz="2400">
                <a:solidFill>
                  <a:prstClr val="white"/>
                </a:solidFill>
                <a:latin typeface="MingLiU-ExtB" panose="02020500000000000000" charset="-120"/>
                <a:ea typeface="MingLiU-ExtB" panose="02020500000000000000" charset="-120"/>
                <a:sym typeface="MingLiU-ExtB" panose="02020500000000000000" charset="-120"/>
              </a:endParaRPr>
            </a:p>
          </p:txBody>
        </p:sp>
        <p:sp>
          <p:nvSpPr>
            <p:cNvPr id="21" name="Freeform 158"/>
            <p:cNvSpPr/>
            <p:nvPr/>
          </p:nvSpPr>
          <p:spPr bwMode="auto">
            <a:xfrm>
              <a:off x="6489251" y="5219437"/>
              <a:ext cx="377839" cy="450496"/>
            </a:xfrm>
            <a:custGeom>
              <a:avLst/>
              <a:gdLst/>
              <a:ahLst/>
              <a:cxnLst>
                <a:cxn ang="0">
                  <a:pos x="172" y="184"/>
                </a:cxn>
                <a:cxn ang="0">
                  <a:pos x="12" y="184"/>
                </a:cxn>
                <a:cxn ang="0">
                  <a:pos x="0" y="172"/>
                </a:cxn>
                <a:cxn ang="0">
                  <a:pos x="12" y="160"/>
                </a:cxn>
                <a:cxn ang="0">
                  <a:pos x="24" y="148"/>
                </a:cxn>
                <a:cxn ang="0">
                  <a:pos x="24" y="68"/>
                </a:cxn>
                <a:cxn ang="0">
                  <a:pos x="80" y="12"/>
                </a:cxn>
                <a:cxn ang="0">
                  <a:pos x="92" y="0"/>
                </a:cxn>
                <a:cxn ang="0">
                  <a:pos x="104" y="12"/>
                </a:cxn>
                <a:cxn ang="0">
                  <a:pos x="160" y="68"/>
                </a:cxn>
                <a:cxn ang="0">
                  <a:pos x="160" y="148"/>
                </a:cxn>
                <a:cxn ang="0">
                  <a:pos x="172" y="160"/>
                </a:cxn>
                <a:cxn ang="0">
                  <a:pos x="184" y="172"/>
                </a:cxn>
                <a:cxn ang="0">
                  <a:pos x="172" y="184"/>
                </a:cxn>
                <a:cxn ang="0">
                  <a:pos x="92" y="220"/>
                </a:cxn>
                <a:cxn ang="0">
                  <a:pos x="68" y="196"/>
                </a:cxn>
                <a:cxn ang="0">
                  <a:pos x="116" y="196"/>
                </a:cxn>
                <a:cxn ang="0">
                  <a:pos x="92" y="220"/>
                </a:cxn>
              </a:cxnLst>
              <a:rect l="0" t="0" r="r" b="b"/>
              <a:pathLst>
                <a:path w="184" h="220">
                  <a:moveTo>
                    <a:pt x="172" y="184"/>
                  </a:moveTo>
                  <a:cubicBezTo>
                    <a:pt x="12" y="184"/>
                    <a:pt x="12" y="184"/>
                    <a:pt x="12" y="184"/>
                  </a:cubicBezTo>
                  <a:cubicBezTo>
                    <a:pt x="5" y="184"/>
                    <a:pt x="0" y="179"/>
                    <a:pt x="0" y="172"/>
                  </a:cubicBezTo>
                  <a:cubicBezTo>
                    <a:pt x="0" y="165"/>
                    <a:pt x="5" y="160"/>
                    <a:pt x="12" y="160"/>
                  </a:cubicBezTo>
                  <a:cubicBezTo>
                    <a:pt x="19" y="160"/>
                    <a:pt x="24" y="155"/>
                    <a:pt x="24" y="148"/>
                  </a:cubicBezTo>
                  <a:cubicBezTo>
                    <a:pt x="24" y="68"/>
                    <a:pt x="24" y="68"/>
                    <a:pt x="24" y="68"/>
                  </a:cubicBezTo>
                  <a:cubicBezTo>
                    <a:pt x="24" y="37"/>
                    <a:pt x="49" y="12"/>
                    <a:pt x="80" y="12"/>
                  </a:cubicBezTo>
                  <a:cubicBezTo>
                    <a:pt x="80" y="5"/>
                    <a:pt x="85" y="0"/>
                    <a:pt x="92" y="0"/>
                  </a:cubicBezTo>
                  <a:cubicBezTo>
                    <a:pt x="99" y="0"/>
                    <a:pt x="104" y="5"/>
                    <a:pt x="104" y="12"/>
                  </a:cubicBezTo>
                  <a:cubicBezTo>
                    <a:pt x="135" y="12"/>
                    <a:pt x="160" y="37"/>
                    <a:pt x="160" y="68"/>
                  </a:cubicBezTo>
                  <a:cubicBezTo>
                    <a:pt x="160" y="148"/>
                    <a:pt x="160" y="148"/>
                    <a:pt x="160" y="148"/>
                  </a:cubicBezTo>
                  <a:cubicBezTo>
                    <a:pt x="160" y="155"/>
                    <a:pt x="165" y="160"/>
                    <a:pt x="172" y="160"/>
                  </a:cubicBezTo>
                  <a:cubicBezTo>
                    <a:pt x="179" y="160"/>
                    <a:pt x="184" y="165"/>
                    <a:pt x="184" y="172"/>
                  </a:cubicBezTo>
                  <a:cubicBezTo>
                    <a:pt x="184" y="179"/>
                    <a:pt x="179" y="184"/>
                    <a:pt x="172" y="184"/>
                  </a:cubicBezTo>
                  <a:moveTo>
                    <a:pt x="92" y="220"/>
                  </a:moveTo>
                  <a:cubicBezTo>
                    <a:pt x="79" y="220"/>
                    <a:pt x="68" y="209"/>
                    <a:pt x="68" y="196"/>
                  </a:cubicBezTo>
                  <a:cubicBezTo>
                    <a:pt x="116" y="196"/>
                    <a:pt x="116" y="196"/>
                    <a:pt x="116" y="196"/>
                  </a:cubicBezTo>
                  <a:cubicBezTo>
                    <a:pt x="116" y="209"/>
                    <a:pt x="105" y="220"/>
                    <a:pt x="92" y="220"/>
                  </a:cubicBezTo>
                </a:path>
              </a:pathLst>
            </a:custGeom>
            <a:solidFill>
              <a:schemeClr val="bg1"/>
            </a:solidFill>
            <a:ln w="9525">
              <a:noFill/>
              <a:round/>
            </a:ln>
          </p:spPr>
          <p:txBody>
            <a:bodyPr vert="horz" wrap="square" lIns="121920" tIns="60960" rIns="121920" bIns="60960" numCol="1" anchor="t" anchorCtr="0" compatLnSpc="1"/>
            <a:lstStyle/>
            <a:p>
              <a:pPr defTabSz="609600"/>
              <a:endParaRPr lang="en-US" sz="2400" dirty="0">
                <a:solidFill>
                  <a:prstClr val="black"/>
                </a:solidFill>
                <a:latin typeface="MingLiU-ExtB" panose="02020500000000000000" charset="-120"/>
                <a:ea typeface="MingLiU-ExtB" panose="02020500000000000000" charset="-120"/>
                <a:sym typeface="MingLiU-ExtB" panose="02020500000000000000" charset="-120"/>
              </a:endParaRPr>
            </a:p>
          </p:txBody>
        </p:sp>
        <p:sp>
          <p:nvSpPr>
            <p:cNvPr id="23" name="Freeform 197"/>
            <p:cNvSpPr/>
            <p:nvPr/>
          </p:nvSpPr>
          <p:spPr bwMode="auto">
            <a:xfrm>
              <a:off x="6509293" y="1288007"/>
              <a:ext cx="376238" cy="363537"/>
            </a:xfrm>
            <a:custGeom>
              <a:avLst/>
              <a:gdLst/>
              <a:ahLst/>
              <a:cxnLst>
                <a:cxn ang="0">
                  <a:pos x="240" y="220"/>
                </a:cxn>
                <a:cxn ang="0">
                  <a:pos x="228" y="232"/>
                </a:cxn>
                <a:cxn ang="0">
                  <a:pos x="221" y="230"/>
                </a:cxn>
                <a:cxn ang="0">
                  <a:pos x="221" y="230"/>
                </a:cxn>
                <a:cxn ang="0">
                  <a:pos x="163" y="186"/>
                </a:cxn>
                <a:cxn ang="0">
                  <a:pos x="82" y="230"/>
                </a:cxn>
                <a:cxn ang="0">
                  <a:pos x="82" y="230"/>
                </a:cxn>
                <a:cxn ang="0">
                  <a:pos x="76" y="232"/>
                </a:cxn>
                <a:cxn ang="0">
                  <a:pos x="69" y="230"/>
                </a:cxn>
                <a:cxn ang="0">
                  <a:pos x="5" y="182"/>
                </a:cxn>
                <a:cxn ang="0">
                  <a:pos x="0" y="172"/>
                </a:cxn>
                <a:cxn ang="0">
                  <a:pos x="0" y="12"/>
                </a:cxn>
                <a:cxn ang="0">
                  <a:pos x="12" y="0"/>
                </a:cxn>
                <a:cxn ang="0">
                  <a:pos x="19" y="3"/>
                </a:cxn>
                <a:cxn ang="0">
                  <a:pos x="19" y="3"/>
                </a:cxn>
                <a:cxn ang="0">
                  <a:pos x="77" y="46"/>
                </a:cxn>
                <a:cxn ang="0">
                  <a:pos x="159" y="1"/>
                </a:cxn>
                <a:cxn ang="0">
                  <a:pos x="159" y="1"/>
                </a:cxn>
                <a:cxn ang="0">
                  <a:pos x="164" y="0"/>
                </a:cxn>
                <a:cxn ang="0">
                  <a:pos x="171" y="3"/>
                </a:cxn>
                <a:cxn ang="0">
                  <a:pos x="171" y="3"/>
                </a:cxn>
                <a:cxn ang="0">
                  <a:pos x="234" y="50"/>
                </a:cxn>
                <a:cxn ang="0">
                  <a:pos x="235" y="51"/>
                </a:cxn>
                <a:cxn ang="0">
                  <a:pos x="235" y="51"/>
                </a:cxn>
                <a:cxn ang="0">
                  <a:pos x="235" y="51"/>
                </a:cxn>
                <a:cxn ang="0">
                  <a:pos x="240" y="60"/>
                </a:cxn>
                <a:cxn ang="0">
                  <a:pos x="240" y="220"/>
                </a:cxn>
                <a:cxn ang="0">
                  <a:pos x="64" y="196"/>
                </a:cxn>
                <a:cxn ang="0">
                  <a:pos x="64" y="66"/>
                </a:cxn>
                <a:cxn ang="0">
                  <a:pos x="24" y="36"/>
                </a:cxn>
                <a:cxn ang="0">
                  <a:pos x="24" y="166"/>
                </a:cxn>
                <a:cxn ang="0">
                  <a:pos x="64" y="196"/>
                </a:cxn>
                <a:cxn ang="0">
                  <a:pos x="152" y="32"/>
                </a:cxn>
                <a:cxn ang="0">
                  <a:pos x="88" y="67"/>
                </a:cxn>
                <a:cxn ang="0">
                  <a:pos x="88" y="200"/>
                </a:cxn>
                <a:cxn ang="0">
                  <a:pos x="152" y="165"/>
                </a:cxn>
                <a:cxn ang="0">
                  <a:pos x="152" y="32"/>
                </a:cxn>
                <a:cxn ang="0">
                  <a:pos x="216" y="66"/>
                </a:cxn>
                <a:cxn ang="0">
                  <a:pos x="176" y="36"/>
                </a:cxn>
                <a:cxn ang="0">
                  <a:pos x="176" y="166"/>
                </a:cxn>
                <a:cxn ang="0">
                  <a:pos x="216" y="196"/>
                </a:cxn>
                <a:cxn ang="0">
                  <a:pos x="216" y="66"/>
                </a:cxn>
              </a:cxnLst>
              <a:rect l="0" t="0" r="r" b="b"/>
              <a:pathLst>
                <a:path w="240" h="232">
                  <a:moveTo>
                    <a:pt x="240" y="220"/>
                  </a:moveTo>
                  <a:cubicBezTo>
                    <a:pt x="240" y="227"/>
                    <a:pt x="235" y="232"/>
                    <a:pt x="228" y="232"/>
                  </a:cubicBezTo>
                  <a:cubicBezTo>
                    <a:pt x="225" y="232"/>
                    <a:pt x="223" y="231"/>
                    <a:pt x="221" y="230"/>
                  </a:cubicBezTo>
                  <a:cubicBezTo>
                    <a:pt x="221" y="230"/>
                    <a:pt x="221" y="230"/>
                    <a:pt x="221" y="230"/>
                  </a:cubicBezTo>
                  <a:cubicBezTo>
                    <a:pt x="163" y="186"/>
                    <a:pt x="163" y="186"/>
                    <a:pt x="163" y="186"/>
                  </a:cubicBezTo>
                  <a:cubicBezTo>
                    <a:pt x="82" y="230"/>
                    <a:pt x="82" y="230"/>
                    <a:pt x="82" y="230"/>
                  </a:cubicBezTo>
                  <a:cubicBezTo>
                    <a:pt x="82" y="230"/>
                    <a:pt x="82" y="230"/>
                    <a:pt x="82" y="230"/>
                  </a:cubicBezTo>
                  <a:cubicBezTo>
                    <a:pt x="80" y="231"/>
                    <a:pt x="78" y="232"/>
                    <a:pt x="76" y="232"/>
                  </a:cubicBezTo>
                  <a:cubicBezTo>
                    <a:pt x="73" y="232"/>
                    <a:pt x="71" y="231"/>
                    <a:pt x="69" y="230"/>
                  </a:cubicBezTo>
                  <a:cubicBezTo>
                    <a:pt x="5" y="182"/>
                    <a:pt x="5" y="182"/>
                    <a:pt x="5" y="182"/>
                  </a:cubicBezTo>
                  <a:cubicBezTo>
                    <a:pt x="2" y="180"/>
                    <a:pt x="0" y="176"/>
                    <a:pt x="0" y="172"/>
                  </a:cubicBezTo>
                  <a:cubicBezTo>
                    <a:pt x="0" y="12"/>
                    <a:pt x="0" y="12"/>
                    <a:pt x="0" y="12"/>
                  </a:cubicBezTo>
                  <a:cubicBezTo>
                    <a:pt x="0" y="5"/>
                    <a:pt x="5" y="0"/>
                    <a:pt x="12" y="0"/>
                  </a:cubicBezTo>
                  <a:cubicBezTo>
                    <a:pt x="15" y="0"/>
                    <a:pt x="17" y="1"/>
                    <a:pt x="19" y="3"/>
                  </a:cubicBezTo>
                  <a:cubicBezTo>
                    <a:pt x="19" y="3"/>
                    <a:pt x="19" y="3"/>
                    <a:pt x="19" y="3"/>
                  </a:cubicBezTo>
                  <a:cubicBezTo>
                    <a:pt x="77" y="46"/>
                    <a:pt x="77" y="46"/>
                    <a:pt x="77" y="46"/>
                  </a:cubicBezTo>
                  <a:cubicBezTo>
                    <a:pt x="159" y="1"/>
                    <a:pt x="159" y="1"/>
                    <a:pt x="159" y="1"/>
                  </a:cubicBezTo>
                  <a:cubicBezTo>
                    <a:pt x="159" y="1"/>
                    <a:pt x="159" y="1"/>
                    <a:pt x="159" y="1"/>
                  </a:cubicBezTo>
                  <a:cubicBezTo>
                    <a:pt x="160" y="1"/>
                    <a:pt x="162" y="0"/>
                    <a:pt x="164" y="0"/>
                  </a:cubicBezTo>
                  <a:cubicBezTo>
                    <a:pt x="167" y="0"/>
                    <a:pt x="169" y="1"/>
                    <a:pt x="171" y="3"/>
                  </a:cubicBezTo>
                  <a:cubicBezTo>
                    <a:pt x="171" y="3"/>
                    <a:pt x="171" y="3"/>
                    <a:pt x="171" y="3"/>
                  </a:cubicBezTo>
                  <a:cubicBezTo>
                    <a:pt x="234" y="50"/>
                    <a:pt x="234" y="50"/>
                    <a:pt x="234" y="50"/>
                  </a:cubicBezTo>
                  <a:cubicBezTo>
                    <a:pt x="235" y="50"/>
                    <a:pt x="235" y="50"/>
                    <a:pt x="235" y="51"/>
                  </a:cubicBezTo>
                  <a:cubicBezTo>
                    <a:pt x="235" y="51"/>
                    <a:pt x="235" y="51"/>
                    <a:pt x="235" y="51"/>
                  </a:cubicBezTo>
                  <a:cubicBezTo>
                    <a:pt x="235" y="51"/>
                    <a:pt x="235" y="51"/>
                    <a:pt x="235" y="51"/>
                  </a:cubicBezTo>
                  <a:cubicBezTo>
                    <a:pt x="238" y="53"/>
                    <a:pt x="240" y="56"/>
                    <a:pt x="240" y="60"/>
                  </a:cubicBezTo>
                  <a:lnTo>
                    <a:pt x="240" y="220"/>
                  </a:lnTo>
                  <a:close/>
                  <a:moveTo>
                    <a:pt x="64" y="196"/>
                  </a:moveTo>
                  <a:cubicBezTo>
                    <a:pt x="64" y="66"/>
                    <a:pt x="64" y="66"/>
                    <a:pt x="64" y="66"/>
                  </a:cubicBezTo>
                  <a:cubicBezTo>
                    <a:pt x="24" y="36"/>
                    <a:pt x="24" y="36"/>
                    <a:pt x="24" y="36"/>
                  </a:cubicBezTo>
                  <a:cubicBezTo>
                    <a:pt x="24" y="166"/>
                    <a:pt x="24" y="166"/>
                    <a:pt x="24" y="166"/>
                  </a:cubicBezTo>
                  <a:lnTo>
                    <a:pt x="64" y="196"/>
                  </a:lnTo>
                  <a:close/>
                  <a:moveTo>
                    <a:pt x="152" y="32"/>
                  </a:moveTo>
                  <a:cubicBezTo>
                    <a:pt x="88" y="67"/>
                    <a:pt x="88" y="67"/>
                    <a:pt x="88" y="67"/>
                  </a:cubicBezTo>
                  <a:cubicBezTo>
                    <a:pt x="88" y="200"/>
                    <a:pt x="88" y="200"/>
                    <a:pt x="88" y="200"/>
                  </a:cubicBezTo>
                  <a:cubicBezTo>
                    <a:pt x="152" y="165"/>
                    <a:pt x="152" y="165"/>
                    <a:pt x="152" y="165"/>
                  </a:cubicBezTo>
                  <a:lnTo>
                    <a:pt x="152" y="32"/>
                  </a:lnTo>
                  <a:close/>
                  <a:moveTo>
                    <a:pt x="216" y="66"/>
                  </a:moveTo>
                  <a:cubicBezTo>
                    <a:pt x="176" y="36"/>
                    <a:pt x="176" y="36"/>
                    <a:pt x="176" y="36"/>
                  </a:cubicBezTo>
                  <a:cubicBezTo>
                    <a:pt x="176" y="166"/>
                    <a:pt x="176" y="166"/>
                    <a:pt x="176" y="166"/>
                  </a:cubicBezTo>
                  <a:cubicBezTo>
                    <a:pt x="216" y="196"/>
                    <a:pt x="216" y="196"/>
                    <a:pt x="216" y="196"/>
                  </a:cubicBezTo>
                  <a:lnTo>
                    <a:pt x="216" y="66"/>
                  </a:lnTo>
                  <a:close/>
                </a:path>
              </a:pathLst>
            </a:custGeom>
            <a:solidFill>
              <a:schemeClr val="bg1"/>
            </a:solidFill>
            <a:ln w="9525">
              <a:noFill/>
              <a:round/>
            </a:ln>
          </p:spPr>
          <p:txBody>
            <a:bodyPr vert="horz" wrap="square" lIns="121920" tIns="60960" rIns="121920" bIns="60960" numCol="1" anchor="t" anchorCtr="0" compatLnSpc="1"/>
            <a:lstStyle/>
            <a:p>
              <a:pPr defTabSz="609600"/>
              <a:endParaRPr lang="en-US" sz="2400" dirty="0">
                <a:solidFill>
                  <a:prstClr val="black"/>
                </a:solidFill>
                <a:latin typeface="MingLiU-ExtB" panose="02020500000000000000" charset="-120"/>
                <a:ea typeface="MingLiU-ExtB" panose="02020500000000000000" charset="-120"/>
                <a:sym typeface="MingLiU-ExtB" panose="02020500000000000000" charset="-120"/>
              </a:endParaRPr>
            </a:p>
          </p:txBody>
        </p:sp>
        <p:sp>
          <p:nvSpPr>
            <p:cNvPr id="24" name="Freeform 216"/>
            <p:cNvSpPr/>
            <p:nvPr/>
          </p:nvSpPr>
          <p:spPr bwMode="auto">
            <a:xfrm>
              <a:off x="7389403" y="3127000"/>
              <a:ext cx="471126" cy="471127"/>
            </a:xfrm>
            <a:custGeom>
              <a:avLst/>
              <a:gdLst/>
              <a:ahLst/>
              <a:cxnLst>
                <a:cxn ang="0">
                  <a:pos x="229" y="140"/>
                </a:cxn>
                <a:cxn ang="0">
                  <a:pos x="59" y="53"/>
                </a:cxn>
                <a:cxn ang="0">
                  <a:pos x="84" y="39"/>
                </a:cxn>
                <a:cxn ang="0">
                  <a:pos x="86" y="43"/>
                </a:cxn>
                <a:cxn ang="0">
                  <a:pos x="85" y="47"/>
                </a:cxn>
                <a:cxn ang="0">
                  <a:pos x="88" y="51"/>
                </a:cxn>
                <a:cxn ang="0">
                  <a:pos x="77" y="59"/>
                </a:cxn>
                <a:cxn ang="0">
                  <a:pos x="73" y="67"/>
                </a:cxn>
                <a:cxn ang="0">
                  <a:pos x="69" y="74"/>
                </a:cxn>
                <a:cxn ang="0">
                  <a:pos x="61" y="71"/>
                </a:cxn>
                <a:cxn ang="0">
                  <a:pos x="58" y="67"/>
                </a:cxn>
                <a:cxn ang="0">
                  <a:pos x="58" y="60"/>
                </a:cxn>
                <a:cxn ang="0">
                  <a:pos x="58" y="56"/>
                </a:cxn>
                <a:cxn ang="0">
                  <a:pos x="47" y="66"/>
                </a:cxn>
                <a:cxn ang="0">
                  <a:pos x="40" y="74"/>
                </a:cxn>
                <a:cxn ang="0">
                  <a:pos x="53" y="94"/>
                </a:cxn>
                <a:cxn ang="0">
                  <a:pos x="48" y="103"/>
                </a:cxn>
                <a:cxn ang="0">
                  <a:pos x="42" y="103"/>
                </a:cxn>
                <a:cxn ang="0">
                  <a:pos x="34" y="113"/>
                </a:cxn>
                <a:cxn ang="0">
                  <a:pos x="32" y="113"/>
                </a:cxn>
                <a:cxn ang="0">
                  <a:pos x="32" y="116"/>
                </a:cxn>
                <a:cxn ang="0">
                  <a:pos x="29" y="134"/>
                </a:cxn>
                <a:cxn ang="0">
                  <a:pos x="44" y="154"/>
                </a:cxn>
                <a:cxn ang="0">
                  <a:pos x="69" y="187"/>
                </a:cxn>
                <a:cxn ang="0">
                  <a:pos x="222" y="132"/>
                </a:cxn>
                <a:cxn ang="0">
                  <a:pos x="204" y="140"/>
                </a:cxn>
                <a:cxn ang="0">
                  <a:pos x="168" y="115"/>
                </a:cxn>
                <a:cxn ang="0">
                  <a:pos x="166" y="135"/>
                </a:cxn>
                <a:cxn ang="0">
                  <a:pos x="143" y="104"/>
                </a:cxn>
                <a:cxn ang="0">
                  <a:pos x="156" y="93"/>
                </a:cxn>
                <a:cxn ang="0">
                  <a:pos x="143" y="101"/>
                </a:cxn>
                <a:cxn ang="0">
                  <a:pos x="139" y="105"/>
                </a:cxn>
                <a:cxn ang="0">
                  <a:pos x="129" y="98"/>
                </a:cxn>
                <a:cxn ang="0">
                  <a:pos x="111" y="105"/>
                </a:cxn>
                <a:cxn ang="0">
                  <a:pos x="110" y="91"/>
                </a:cxn>
                <a:cxn ang="0">
                  <a:pos x="120" y="81"/>
                </a:cxn>
                <a:cxn ang="0">
                  <a:pos x="132" y="79"/>
                </a:cxn>
                <a:cxn ang="0">
                  <a:pos x="141" y="70"/>
                </a:cxn>
                <a:cxn ang="0">
                  <a:pos x="134" y="71"/>
                </a:cxn>
                <a:cxn ang="0">
                  <a:pos x="124" y="72"/>
                </a:cxn>
                <a:cxn ang="0">
                  <a:pos x="119" y="67"/>
                </a:cxn>
                <a:cxn ang="0">
                  <a:pos x="136" y="53"/>
                </a:cxn>
                <a:cxn ang="0">
                  <a:pos x="161" y="59"/>
                </a:cxn>
                <a:cxn ang="0">
                  <a:pos x="181" y="41"/>
                </a:cxn>
                <a:cxn ang="0">
                  <a:pos x="173" y="91"/>
                </a:cxn>
                <a:cxn ang="0">
                  <a:pos x="175" y="100"/>
                </a:cxn>
                <a:cxn ang="0">
                  <a:pos x="138" y="28"/>
                </a:cxn>
                <a:cxn ang="0">
                  <a:pos x="133" y="30"/>
                </a:cxn>
                <a:cxn ang="0">
                  <a:pos x="106" y="76"/>
                </a:cxn>
                <a:cxn ang="0">
                  <a:pos x="100" y="84"/>
                </a:cxn>
                <a:cxn ang="0">
                  <a:pos x="121" y="106"/>
                </a:cxn>
                <a:cxn ang="0">
                  <a:pos x="159" y="133"/>
                </a:cxn>
                <a:cxn ang="0">
                  <a:pos x="156" y="171"/>
                </a:cxn>
                <a:cxn ang="0">
                  <a:pos x="127" y="166"/>
                </a:cxn>
                <a:cxn ang="0">
                  <a:pos x="100" y="143"/>
                </a:cxn>
                <a:cxn ang="0">
                  <a:pos x="84" y="62"/>
                </a:cxn>
                <a:cxn ang="0">
                  <a:pos x="165" y="169"/>
                </a:cxn>
                <a:cxn ang="0">
                  <a:pos x="140" y="107"/>
                </a:cxn>
                <a:cxn ang="0">
                  <a:pos x="123" y="99"/>
                </a:cxn>
                <a:cxn ang="0">
                  <a:pos x="85" y="48"/>
                </a:cxn>
                <a:cxn ang="0">
                  <a:pos x="57" y="96"/>
                </a:cxn>
                <a:cxn ang="0">
                  <a:pos x="41" y="137"/>
                </a:cxn>
                <a:cxn ang="0">
                  <a:pos x="206" y="140"/>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200" y="53"/>
                  </a:moveTo>
                  <a:cubicBezTo>
                    <a:pt x="199" y="53"/>
                    <a:pt x="199" y="53"/>
                    <a:pt x="198" y="53"/>
                  </a:cubicBezTo>
                  <a:cubicBezTo>
                    <a:pt x="198" y="53"/>
                    <a:pt x="198" y="52"/>
                    <a:pt x="198" y="52"/>
                  </a:cubicBezTo>
                  <a:cubicBezTo>
                    <a:pt x="198" y="52"/>
                    <a:pt x="198" y="52"/>
                    <a:pt x="198" y="51"/>
                  </a:cubicBezTo>
                  <a:cubicBezTo>
                    <a:pt x="198" y="51"/>
                    <a:pt x="197" y="51"/>
                    <a:pt x="197" y="50"/>
                  </a:cubicBezTo>
                  <a:cubicBezTo>
                    <a:pt x="197" y="50"/>
                    <a:pt x="197" y="50"/>
                    <a:pt x="197" y="50"/>
                  </a:cubicBezTo>
                  <a:cubicBezTo>
                    <a:pt x="197" y="51"/>
                    <a:pt x="197" y="51"/>
                    <a:pt x="197" y="51"/>
                  </a:cubicBezTo>
                  <a:cubicBezTo>
                    <a:pt x="197" y="51"/>
                    <a:pt x="197" y="51"/>
                    <a:pt x="197" y="52"/>
                  </a:cubicBezTo>
                  <a:cubicBezTo>
                    <a:pt x="197" y="52"/>
                    <a:pt x="197" y="53"/>
                    <a:pt x="197" y="53"/>
                  </a:cubicBezTo>
                  <a:cubicBezTo>
                    <a:pt x="197" y="54"/>
                    <a:pt x="197" y="54"/>
                    <a:pt x="198" y="54"/>
                  </a:cubicBezTo>
                  <a:cubicBezTo>
                    <a:pt x="198" y="55"/>
                    <a:pt x="198" y="55"/>
                    <a:pt x="197" y="55"/>
                  </a:cubicBezTo>
                  <a:cubicBezTo>
                    <a:pt x="197" y="55"/>
                    <a:pt x="197" y="56"/>
                    <a:pt x="197" y="56"/>
                  </a:cubicBezTo>
                  <a:cubicBezTo>
                    <a:pt x="197" y="56"/>
                    <a:pt x="197" y="57"/>
                    <a:pt x="196" y="57"/>
                  </a:cubicBezTo>
                  <a:cubicBezTo>
                    <a:pt x="196" y="57"/>
                    <a:pt x="196" y="57"/>
                    <a:pt x="195" y="57"/>
                  </a:cubicBezTo>
                  <a:cubicBezTo>
                    <a:pt x="196" y="58"/>
                    <a:pt x="196" y="58"/>
                    <a:pt x="196" y="58"/>
                  </a:cubicBezTo>
                  <a:cubicBezTo>
                    <a:pt x="195" y="58"/>
                    <a:pt x="195" y="58"/>
                    <a:pt x="195" y="58"/>
                  </a:cubicBezTo>
                  <a:cubicBezTo>
                    <a:pt x="195" y="58"/>
                    <a:pt x="194" y="58"/>
                    <a:pt x="194" y="58"/>
                  </a:cubicBezTo>
                  <a:cubicBezTo>
                    <a:pt x="194" y="58"/>
                    <a:pt x="193" y="58"/>
                    <a:pt x="193" y="58"/>
                  </a:cubicBezTo>
                  <a:cubicBezTo>
                    <a:pt x="193" y="59"/>
                    <a:pt x="194" y="59"/>
                    <a:pt x="195" y="59"/>
                  </a:cubicBezTo>
                  <a:cubicBezTo>
                    <a:pt x="195" y="59"/>
                    <a:pt x="195" y="59"/>
                    <a:pt x="195" y="59"/>
                  </a:cubicBezTo>
                  <a:cubicBezTo>
                    <a:pt x="196" y="59"/>
                    <a:pt x="196" y="59"/>
                    <a:pt x="196" y="59"/>
                  </a:cubicBezTo>
                  <a:cubicBezTo>
                    <a:pt x="197" y="58"/>
                    <a:pt x="197" y="58"/>
                    <a:pt x="198" y="58"/>
                  </a:cubicBezTo>
                  <a:cubicBezTo>
                    <a:pt x="198" y="57"/>
                    <a:pt x="198" y="57"/>
                    <a:pt x="198" y="57"/>
                  </a:cubicBezTo>
                  <a:cubicBezTo>
                    <a:pt x="199" y="57"/>
                    <a:pt x="199" y="57"/>
                    <a:pt x="199" y="57"/>
                  </a:cubicBezTo>
                  <a:cubicBezTo>
                    <a:pt x="199" y="56"/>
                    <a:pt x="199" y="56"/>
                    <a:pt x="199" y="56"/>
                  </a:cubicBezTo>
                  <a:cubicBezTo>
                    <a:pt x="199" y="55"/>
                    <a:pt x="199" y="55"/>
                    <a:pt x="199" y="55"/>
                  </a:cubicBezTo>
                  <a:cubicBezTo>
                    <a:pt x="199" y="54"/>
                    <a:pt x="200" y="54"/>
                    <a:pt x="201" y="54"/>
                  </a:cubicBezTo>
                  <a:cubicBezTo>
                    <a:pt x="201" y="54"/>
                    <a:pt x="200" y="53"/>
                    <a:pt x="200" y="53"/>
                  </a:cubicBezTo>
                  <a:cubicBezTo>
                    <a:pt x="200" y="53"/>
                    <a:pt x="200" y="53"/>
                    <a:pt x="200" y="53"/>
                  </a:cubicBezTo>
                  <a:moveTo>
                    <a:pt x="203" y="56"/>
                  </a:moveTo>
                  <a:cubicBezTo>
                    <a:pt x="203" y="56"/>
                    <a:pt x="203" y="56"/>
                    <a:pt x="202" y="56"/>
                  </a:cubicBezTo>
                  <a:cubicBezTo>
                    <a:pt x="202" y="56"/>
                    <a:pt x="202" y="56"/>
                    <a:pt x="202" y="56"/>
                  </a:cubicBezTo>
                  <a:cubicBezTo>
                    <a:pt x="202" y="56"/>
                    <a:pt x="203" y="56"/>
                    <a:pt x="203" y="56"/>
                  </a:cubicBezTo>
                  <a:cubicBezTo>
                    <a:pt x="202" y="55"/>
                    <a:pt x="202" y="55"/>
                    <a:pt x="202" y="55"/>
                  </a:cubicBezTo>
                  <a:cubicBezTo>
                    <a:pt x="202" y="55"/>
                    <a:pt x="202" y="56"/>
                    <a:pt x="202" y="56"/>
                  </a:cubicBezTo>
                  <a:cubicBezTo>
                    <a:pt x="202" y="57"/>
                    <a:pt x="203" y="57"/>
                    <a:pt x="203" y="56"/>
                  </a:cubicBezTo>
                  <a:cubicBezTo>
                    <a:pt x="203" y="56"/>
                    <a:pt x="203" y="56"/>
                    <a:pt x="203" y="56"/>
                  </a:cubicBezTo>
                  <a:moveTo>
                    <a:pt x="231" y="143"/>
                  </a:moveTo>
                  <a:cubicBezTo>
                    <a:pt x="231" y="141"/>
                    <a:pt x="231" y="138"/>
                    <a:pt x="232" y="136"/>
                  </a:cubicBezTo>
                  <a:cubicBezTo>
                    <a:pt x="232" y="136"/>
                    <a:pt x="232" y="136"/>
                    <a:pt x="232" y="136"/>
                  </a:cubicBezTo>
                  <a:cubicBezTo>
                    <a:pt x="231" y="136"/>
                    <a:pt x="231" y="136"/>
                    <a:pt x="231" y="136"/>
                  </a:cubicBezTo>
                  <a:cubicBezTo>
                    <a:pt x="231" y="135"/>
                    <a:pt x="231" y="136"/>
                    <a:pt x="230" y="136"/>
                  </a:cubicBezTo>
                  <a:cubicBezTo>
                    <a:pt x="230" y="136"/>
                    <a:pt x="230" y="136"/>
                    <a:pt x="230" y="136"/>
                  </a:cubicBezTo>
                  <a:cubicBezTo>
                    <a:pt x="230" y="135"/>
                    <a:pt x="230" y="135"/>
                    <a:pt x="230" y="135"/>
                  </a:cubicBezTo>
                  <a:cubicBezTo>
                    <a:pt x="229" y="135"/>
                    <a:pt x="229" y="135"/>
                    <a:pt x="229" y="135"/>
                  </a:cubicBezTo>
                  <a:cubicBezTo>
                    <a:pt x="229" y="135"/>
                    <a:pt x="229" y="135"/>
                    <a:pt x="229" y="136"/>
                  </a:cubicBezTo>
                  <a:cubicBezTo>
                    <a:pt x="229" y="136"/>
                    <a:pt x="229" y="136"/>
                    <a:pt x="229" y="136"/>
                  </a:cubicBezTo>
                  <a:cubicBezTo>
                    <a:pt x="228" y="137"/>
                    <a:pt x="227" y="139"/>
                    <a:pt x="228" y="140"/>
                  </a:cubicBezTo>
                  <a:cubicBezTo>
                    <a:pt x="228" y="140"/>
                    <a:pt x="228" y="140"/>
                    <a:pt x="229" y="140"/>
                  </a:cubicBezTo>
                  <a:cubicBezTo>
                    <a:pt x="229" y="140"/>
                    <a:pt x="229" y="140"/>
                    <a:pt x="229" y="141"/>
                  </a:cubicBezTo>
                  <a:cubicBezTo>
                    <a:pt x="229" y="140"/>
                    <a:pt x="229" y="140"/>
                    <a:pt x="229" y="140"/>
                  </a:cubicBezTo>
                  <a:cubicBezTo>
                    <a:pt x="229" y="142"/>
                    <a:pt x="229" y="143"/>
                    <a:pt x="231" y="142"/>
                  </a:cubicBezTo>
                  <a:cubicBezTo>
                    <a:pt x="231" y="143"/>
                    <a:pt x="231" y="143"/>
                    <a:pt x="231" y="143"/>
                  </a:cubicBezTo>
                  <a:moveTo>
                    <a:pt x="28" y="153"/>
                  </a:moveTo>
                  <a:cubicBezTo>
                    <a:pt x="28" y="152"/>
                    <a:pt x="27" y="152"/>
                    <a:pt x="28" y="151"/>
                  </a:cubicBezTo>
                  <a:cubicBezTo>
                    <a:pt x="28" y="151"/>
                    <a:pt x="29" y="151"/>
                    <a:pt x="29" y="151"/>
                  </a:cubicBezTo>
                  <a:cubicBezTo>
                    <a:pt x="29" y="151"/>
                    <a:pt x="29" y="151"/>
                    <a:pt x="29" y="152"/>
                  </a:cubicBezTo>
                  <a:cubicBezTo>
                    <a:pt x="29" y="152"/>
                    <a:pt x="29" y="151"/>
                    <a:pt x="29" y="151"/>
                  </a:cubicBezTo>
                  <a:cubicBezTo>
                    <a:pt x="29" y="151"/>
                    <a:pt x="29" y="151"/>
                    <a:pt x="29" y="151"/>
                  </a:cubicBezTo>
                  <a:cubicBezTo>
                    <a:pt x="30" y="151"/>
                    <a:pt x="31" y="151"/>
                    <a:pt x="31" y="151"/>
                  </a:cubicBezTo>
                  <a:cubicBezTo>
                    <a:pt x="31" y="150"/>
                    <a:pt x="30" y="150"/>
                    <a:pt x="30" y="150"/>
                  </a:cubicBezTo>
                  <a:cubicBezTo>
                    <a:pt x="30" y="149"/>
                    <a:pt x="31" y="150"/>
                    <a:pt x="31" y="150"/>
                  </a:cubicBezTo>
                  <a:cubicBezTo>
                    <a:pt x="31" y="150"/>
                    <a:pt x="31" y="150"/>
                    <a:pt x="31" y="150"/>
                  </a:cubicBezTo>
                  <a:cubicBezTo>
                    <a:pt x="31" y="149"/>
                    <a:pt x="31" y="149"/>
                    <a:pt x="31" y="149"/>
                  </a:cubicBezTo>
                  <a:cubicBezTo>
                    <a:pt x="31" y="149"/>
                    <a:pt x="30" y="149"/>
                    <a:pt x="30" y="149"/>
                  </a:cubicBezTo>
                  <a:cubicBezTo>
                    <a:pt x="30" y="149"/>
                    <a:pt x="30" y="149"/>
                    <a:pt x="29" y="149"/>
                  </a:cubicBezTo>
                  <a:cubicBezTo>
                    <a:pt x="29" y="149"/>
                    <a:pt x="29" y="149"/>
                    <a:pt x="29" y="149"/>
                  </a:cubicBezTo>
                  <a:cubicBezTo>
                    <a:pt x="28" y="149"/>
                    <a:pt x="28" y="149"/>
                    <a:pt x="28" y="150"/>
                  </a:cubicBezTo>
                  <a:cubicBezTo>
                    <a:pt x="28" y="150"/>
                    <a:pt x="28" y="150"/>
                    <a:pt x="28" y="150"/>
                  </a:cubicBezTo>
                  <a:cubicBezTo>
                    <a:pt x="28" y="150"/>
                    <a:pt x="28" y="151"/>
                    <a:pt x="27" y="151"/>
                  </a:cubicBezTo>
                  <a:cubicBezTo>
                    <a:pt x="27" y="151"/>
                    <a:pt x="27" y="151"/>
                    <a:pt x="27" y="151"/>
                  </a:cubicBezTo>
                  <a:cubicBezTo>
                    <a:pt x="27" y="150"/>
                    <a:pt x="27" y="150"/>
                    <a:pt x="27" y="150"/>
                  </a:cubicBezTo>
                  <a:cubicBezTo>
                    <a:pt x="27" y="150"/>
                    <a:pt x="27" y="150"/>
                    <a:pt x="27" y="150"/>
                  </a:cubicBezTo>
                  <a:cubicBezTo>
                    <a:pt x="27" y="150"/>
                    <a:pt x="27" y="150"/>
                    <a:pt x="27" y="150"/>
                  </a:cubicBezTo>
                  <a:cubicBezTo>
                    <a:pt x="27" y="150"/>
                    <a:pt x="27" y="150"/>
                    <a:pt x="26" y="150"/>
                  </a:cubicBezTo>
                  <a:cubicBezTo>
                    <a:pt x="26" y="150"/>
                    <a:pt x="26" y="150"/>
                    <a:pt x="26" y="150"/>
                  </a:cubicBezTo>
                  <a:cubicBezTo>
                    <a:pt x="27" y="151"/>
                    <a:pt x="27" y="152"/>
                    <a:pt x="27" y="153"/>
                  </a:cubicBezTo>
                  <a:cubicBezTo>
                    <a:pt x="27" y="153"/>
                    <a:pt x="27" y="153"/>
                    <a:pt x="28" y="153"/>
                  </a:cubicBezTo>
                  <a:moveTo>
                    <a:pt x="32" y="112"/>
                  </a:moveTo>
                  <a:cubicBezTo>
                    <a:pt x="32" y="112"/>
                    <a:pt x="32" y="112"/>
                    <a:pt x="32" y="112"/>
                  </a:cubicBezTo>
                  <a:cubicBezTo>
                    <a:pt x="32" y="112"/>
                    <a:pt x="32" y="112"/>
                    <a:pt x="32" y="112"/>
                  </a:cubicBezTo>
                  <a:cubicBezTo>
                    <a:pt x="32" y="112"/>
                    <a:pt x="32" y="112"/>
                    <a:pt x="32" y="112"/>
                  </a:cubicBezTo>
                  <a:moveTo>
                    <a:pt x="30" y="94"/>
                  </a:moveTo>
                  <a:cubicBezTo>
                    <a:pt x="30" y="94"/>
                    <a:pt x="30" y="94"/>
                    <a:pt x="30" y="94"/>
                  </a:cubicBezTo>
                  <a:cubicBezTo>
                    <a:pt x="30" y="94"/>
                    <a:pt x="30" y="93"/>
                    <a:pt x="30" y="93"/>
                  </a:cubicBezTo>
                  <a:cubicBezTo>
                    <a:pt x="30" y="93"/>
                    <a:pt x="30" y="94"/>
                    <a:pt x="30" y="94"/>
                  </a:cubicBezTo>
                  <a:moveTo>
                    <a:pt x="59" y="53"/>
                  </a:moveTo>
                  <a:cubicBezTo>
                    <a:pt x="59" y="53"/>
                    <a:pt x="59" y="53"/>
                    <a:pt x="59" y="53"/>
                  </a:cubicBezTo>
                  <a:cubicBezTo>
                    <a:pt x="58" y="53"/>
                    <a:pt x="58" y="53"/>
                    <a:pt x="58" y="53"/>
                  </a:cubicBezTo>
                  <a:cubicBezTo>
                    <a:pt x="58" y="53"/>
                    <a:pt x="58" y="53"/>
                    <a:pt x="58" y="53"/>
                  </a:cubicBezTo>
                  <a:cubicBezTo>
                    <a:pt x="58" y="53"/>
                    <a:pt x="58" y="53"/>
                    <a:pt x="58" y="53"/>
                  </a:cubicBezTo>
                  <a:cubicBezTo>
                    <a:pt x="58" y="53"/>
                    <a:pt x="58" y="53"/>
                    <a:pt x="59" y="53"/>
                  </a:cubicBezTo>
                  <a:cubicBezTo>
                    <a:pt x="59" y="53"/>
                    <a:pt x="59" y="53"/>
                    <a:pt x="59" y="53"/>
                  </a:cubicBezTo>
                  <a:cubicBezTo>
                    <a:pt x="59" y="53"/>
                    <a:pt x="58" y="53"/>
                    <a:pt x="58" y="53"/>
                  </a:cubicBezTo>
                  <a:cubicBezTo>
                    <a:pt x="58" y="53"/>
                    <a:pt x="58" y="53"/>
                    <a:pt x="59" y="52"/>
                  </a:cubicBezTo>
                  <a:cubicBezTo>
                    <a:pt x="58" y="52"/>
                    <a:pt x="57" y="52"/>
                    <a:pt x="57" y="52"/>
                  </a:cubicBezTo>
                  <a:cubicBezTo>
                    <a:pt x="57" y="52"/>
                    <a:pt x="57" y="52"/>
                    <a:pt x="57" y="52"/>
                  </a:cubicBezTo>
                  <a:cubicBezTo>
                    <a:pt x="57" y="52"/>
                    <a:pt x="57" y="52"/>
                    <a:pt x="57" y="52"/>
                  </a:cubicBezTo>
                  <a:cubicBezTo>
                    <a:pt x="58" y="52"/>
                    <a:pt x="58" y="52"/>
                    <a:pt x="58" y="52"/>
                  </a:cubicBezTo>
                  <a:cubicBezTo>
                    <a:pt x="58" y="52"/>
                    <a:pt x="58" y="52"/>
                    <a:pt x="58" y="52"/>
                  </a:cubicBezTo>
                  <a:cubicBezTo>
                    <a:pt x="58" y="52"/>
                    <a:pt x="58" y="52"/>
                    <a:pt x="58" y="52"/>
                  </a:cubicBezTo>
                  <a:cubicBezTo>
                    <a:pt x="58" y="52"/>
                    <a:pt x="58" y="52"/>
                    <a:pt x="58" y="52"/>
                  </a:cubicBezTo>
                  <a:cubicBezTo>
                    <a:pt x="57" y="52"/>
                    <a:pt x="57" y="52"/>
                    <a:pt x="56" y="53"/>
                  </a:cubicBezTo>
                  <a:cubicBezTo>
                    <a:pt x="57" y="53"/>
                    <a:pt x="57" y="53"/>
                    <a:pt x="57" y="53"/>
                  </a:cubicBezTo>
                  <a:cubicBezTo>
                    <a:pt x="57" y="53"/>
                    <a:pt x="58" y="53"/>
                    <a:pt x="58" y="53"/>
                  </a:cubicBezTo>
                  <a:cubicBezTo>
                    <a:pt x="58" y="53"/>
                    <a:pt x="59" y="53"/>
                    <a:pt x="59" y="53"/>
                  </a:cubicBezTo>
                  <a:cubicBezTo>
                    <a:pt x="59" y="53"/>
                    <a:pt x="59" y="53"/>
                    <a:pt x="59" y="53"/>
                  </a:cubicBezTo>
                  <a:cubicBezTo>
                    <a:pt x="59" y="53"/>
                    <a:pt x="59" y="53"/>
                    <a:pt x="59" y="53"/>
                  </a:cubicBezTo>
                  <a:moveTo>
                    <a:pt x="54" y="55"/>
                  </a:moveTo>
                  <a:cubicBezTo>
                    <a:pt x="54" y="55"/>
                    <a:pt x="54" y="55"/>
                    <a:pt x="54" y="55"/>
                  </a:cubicBezTo>
                  <a:cubicBezTo>
                    <a:pt x="54" y="55"/>
                    <a:pt x="54" y="55"/>
                    <a:pt x="54" y="55"/>
                  </a:cubicBezTo>
                  <a:cubicBezTo>
                    <a:pt x="54" y="55"/>
                    <a:pt x="54" y="55"/>
                    <a:pt x="54" y="55"/>
                  </a:cubicBezTo>
                  <a:moveTo>
                    <a:pt x="83" y="34"/>
                  </a:moveTo>
                  <a:cubicBezTo>
                    <a:pt x="83" y="34"/>
                    <a:pt x="83" y="34"/>
                    <a:pt x="83" y="34"/>
                  </a:cubicBezTo>
                  <a:cubicBezTo>
                    <a:pt x="83" y="35"/>
                    <a:pt x="84" y="35"/>
                    <a:pt x="84" y="35"/>
                  </a:cubicBezTo>
                  <a:cubicBezTo>
                    <a:pt x="84" y="35"/>
                    <a:pt x="83" y="35"/>
                    <a:pt x="83" y="35"/>
                  </a:cubicBezTo>
                  <a:cubicBezTo>
                    <a:pt x="83" y="35"/>
                    <a:pt x="83" y="35"/>
                    <a:pt x="83" y="35"/>
                  </a:cubicBezTo>
                  <a:cubicBezTo>
                    <a:pt x="83" y="35"/>
                    <a:pt x="83" y="35"/>
                    <a:pt x="83" y="35"/>
                  </a:cubicBezTo>
                  <a:cubicBezTo>
                    <a:pt x="83" y="35"/>
                    <a:pt x="83" y="34"/>
                    <a:pt x="83" y="34"/>
                  </a:cubicBezTo>
                  <a:cubicBezTo>
                    <a:pt x="83" y="35"/>
                    <a:pt x="82" y="35"/>
                    <a:pt x="82" y="35"/>
                  </a:cubicBezTo>
                  <a:cubicBezTo>
                    <a:pt x="82" y="35"/>
                    <a:pt x="82" y="35"/>
                    <a:pt x="82" y="35"/>
                  </a:cubicBezTo>
                  <a:cubicBezTo>
                    <a:pt x="82" y="35"/>
                    <a:pt x="82" y="35"/>
                    <a:pt x="82" y="35"/>
                  </a:cubicBezTo>
                  <a:cubicBezTo>
                    <a:pt x="82" y="35"/>
                    <a:pt x="82" y="35"/>
                    <a:pt x="82" y="35"/>
                  </a:cubicBezTo>
                  <a:cubicBezTo>
                    <a:pt x="82" y="35"/>
                    <a:pt x="82" y="36"/>
                    <a:pt x="81" y="36"/>
                  </a:cubicBezTo>
                  <a:cubicBezTo>
                    <a:pt x="81" y="36"/>
                    <a:pt x="81" y="36"/>
                    <a:pt x="81" y="36"/>
                  </a:cubicBezTo>
                  <a:cubicBezTo>
                    <a:pt x="81" y="36"/>
                    <a:pt x="82" y="36"/>
                    <a:pt x="82" y="36"/>
                  </a:cubicBezTo>
                  <a:cubicBezTo>
                    <a:pt x="82" y="36"/>
                    <a:pt x="82" y="35"/>
                    <a:pt x="82" y="35"/>
                  </a:cubicBezTo>
                  <a:cubicBezTo>
                    <a:pt x="82" y="35"/>
                    <a:pt x="82" y="35"/>
                    <a:pt x="82" y="35"/>
                  </a:cubicBezTo>
                  <a:cubicBezTo>
                    <a:pt x="83" y="35"/>
                    <a:pt x="83" y="35"/>
                    <a:pt x="83" y="35"/>
                  </a:cubicBezTo>
                  <a:cubicBezTo>
                    <a:pt x="83" y="35"/>
                    <a:pt x="83" y="36"/>
                    <a:pt x="83" y="36"/>
                  </a:cubicBezTo>
                  <a:cubicBezTo>
                    <a:pt x="84" y="36"/>
                    <a:pt x="84" y="36"/>
                    <a:pt x="84" y="36"/>
                  </a:cubicBezTo>
                  <a:cubicBezTo>
                    <a:pt x="84" y="36"/>
                    <a:pt x="84" y="37"/>
                    <a:pt x="84" y="37"/>
                  </a:cubicBezTo>
                  <a:cubicBezTo>
                    <a:pt x="84" y="37"/>
                    <a:pt x="84" y="36"/>
                    <a:pt x="84" y="36"/>
                  </a:cubicBezTo>
                  <a:cubicBezTo>
                    <a:pt x="83" y="36"/>
                    <a:pt x="83" y="37"/>
                    <a:pt x="83" y="37"/>
                  </a:cubicBezTo>
                  <a:cubicBezTo>
                    <a:pt x="83" y="37"/>
                    <a:pt x="83" y="37"/>
                    <a:pt x="82" y="36"/>
                  </a:cubicBezTo>
                  <a:cubicBezTo>
                    <a:pt x="82" y="36"/>
                    <a:pt x="82" y="36"/>
                    <a:pt x="82" y="36"/>
                  </a:cubicBezTo>
                  <a:cubicBezTo>
                    <a:pt x="82" y="36"/>
                    <a:pt x="82" y="36"/>
                    <a:pt x="82" y="36"/>
                  </a:cubicBezTo>
                  <a:cubicBezTo>
                    <a:pt x="82" y="37"/>
                    <a:pt x="82" y="37"/>
                    <a:pt x="82" y="37"/>
                  </a:cubicBezTo>
                  <a:cubicBezTo>
                    <a:pt x="82" y="37"/>
                    <a:pt x="82" y="37"/>
                    <a:pt x="82" y="37"/>
                  </a:cubicBezTo>
                  <a:cubicBezTo>
                    <a:pt x="82" y="37"/>
                    <a:pt x="82" y="37"/>
                    <a:pt x="83" y="37"/>
                  </a:cubicBezTo>
                  <a:cubicBezTo>
                    <a:pt x="83" y="37"/>
                    <a:pt x="83" y="37"/>
                    <a:pt x="83" y="37"/>
                  </a:cubicBezTo>
                  <a:cubicBezTo>
                    <a:pt x="83" y="37"/>
                    <a:pt x="83" y="37"/>
                    <a:pt x="83" y="37"/>
                  </a:cubicBezTo>
                  <a:cubicBezTo>
                    <a:pt x="83" y="37"/>
                    <a:pt x="83" y="37"/>
                    <a:pt x="83" y="37"/>
                  </a:cubicBezTo>
                  <a:cubicBezTo>
                    <a:pt x="83" y="37"/>
                    <a:pt x="83" y="37"/>
                    <a:pt x="83" y="37"/>
                  </a:cubicBezTo>
                  <a:cubicBezTo>
                    <a:pt x="83" y="37"/>
                    <a:pt x="83" y="37"/>
                    <a:pt x="83" y="37"/>
                  </a:cubicBezTo>
                  <a:cubicBezTo>
                    <a:pt x="83" y="37"/>
                    <a:pt x="83" y="37"/>
                    <a:pt x="83" y="37"/>
                  </a:cubicBezTo>
                  <a:cubicBezTo>
                    <a:pt x="83" y="37"/>
                    <a:pt x="82" y="37"/>
                    <a:pt x="82" y="37"/>
                  </a:cubicBezTo>
                  <a:cubicBezTo>
                    <a:pt x="82" y="37"/>
                    <a:pt x="83" y="38"/>
                    <a:pt x="83" y="38"/>
                  </a:cubicBezTo>
                  <a:cubicBezTo>
                    <a:pt x="83" y="37"/>
                    <a:pt x="83" y="37"/>
                    <a:pt x="84" y="37"/>
                  </a:cubicBezTo>
                  <a:cubicBezTo>
                    <a:pt x="84" y="37"/>
                    <a:pt x="84" y="37"/>
                    <a:pt x="84" y="37"/>
                  </a:cubicBezTo>
                  <a:cubicBezTo>
                    <a:pt x="84" y="38"/>
                    <a:pt x="84" y="38"/>
                    <a:pt x="84" y="38"/>
                  </a:cubicBezTo>
                  <a:cubicBezTo>
                    <a:pt x="84" y="38"/>
                    <a:pt x="84" y="38"/>
                    <a:pt x="84" y="38"/>
                  </a:cubicBezTo>
                  <a:cubicBezTo>
                    <a:pt x="85" y="38"/>
                    <a:pt x="85" y="37"/>
                    <a:pt x="85" y="37"/>
                  </a:cubicBezTo>
                  <a:cubicBezTo>
                    <a:pt x="85" y="37"/>
                    <a:pt x="86" y="37"/>
                    <a:pt x="86" y="38"/>
                  </a:cubicBezTo>
                  <a:cubicBezTo>
                    <a:pt x="86" y="38"/>
                    <a:pt x="86" y="38"/>
                    <a:pt x="85" y="38"/>
                  </a:cubicBezTo>
                  <a:cubicBezTo>
                    <a:pt x="85" y="38"/>
                    <a:pt x="85" y="38"/>
                    <a:pt x="85" y="38"/>
                  </a:cubicBezTo>
                  <a:cubicBezTo>
                    <a:pt x="85" y="38"/>
                    <a:pt x="85" y="38"/>
                    <a:pt x="85" y="38"/>
                  </a:cubicBezTo>
                  <a:cubicBezTo>
                    <a:pt x="84" y="38"/>
                    <a:pt x="84" y="38"/>
                    <a:pt x="84" y="38"/>
                  </a:cubicBezTo>
                  <a:cubicBezTo>
                    <a:pt x="84" y="38"/>
                    <a:pt x="83" y="38"/>
                    <a:pt x="83" y="38"/>
                  </a:cubicBezTo>
                  <a:cubicBezTo>
                    <a:pt x="83" y="38"/>
                    <a:pt x="83" y="38"/>
                    <a:pt x="83" y="38"/>
                  </a:cubicBezTo>
                  <a:cubicBezTo>
                    <a:pt x="83" y="38"/>
                    <a:pt x="84" y="39"/>
                    <a:pt x="84" y="39"/>
                  </a:cubicBezTo>
                  <a:cubicBezTo>
                    <a:pt x="84" y="39"/>
                    <a:pt x="83" y="39"/>
                    <a:pt x="83" y="39"/>
                  </a:cubicBezTo>
                  <a:cubicBezTo>
                    <a:pt x="84" y="39"/>
                    <a:pt x="84" y="39"/>
                    <a:pt x="84" y="39"/>
                  </a:cubicBezTo>
                  <a:cubicBezTo>
                    <a:pt x="84" y="39"/>
                    <a:pt x="84" y="39"/>
                    <a:pt x="84" y="39"/>
                  </a:cubicBezTo>
                  <a:cubicBezTo>
                    <a:pt x="84" y="39"/>
                    <a:pt x="84" y="39"/>
                    <a:pt x="84" y="39"/>
                  </a:cubicBezTo>
                  <a:cubicBezTo>
                    <a:pt x="84" y="39"/>
                    <a:pt x="84" y="39"/>
                    <a:pt x="84" y="39"/>
                  </a:cubicBezTo>
                  <a:cubicBezTo>
                    <a:pt x="84" y="39"/>
                    <a:pt x="84" y="39"/>
                    <a:pt x="84" y="39"/>
                  </a:cubicBezTo>
                  <a:cubicBezTo>
                    <a:pt x="84" y="39"/>
                    <a:pt x="84" y="39"/>
                    <a:pt x="84" y="39"/>
                  </a:cubicBezTo>
                  <a:cubicBezTo>
                    <a:pt x="84" y="39"/>
                    <a:pt x="85" y="39"/>
                    <a:pt x="85" y="39"/>
                  </a:cubicBezTo>
                  <a:cubicBezTo>
                    <a:pt x="86" y="39"/>
                    <a:pt x="86" y="39"/>
                    <a:pt x="86" y="39"/>
                  </a:cubicBezTo>
                  <a:cubicBezTo>
                    <a:pt x="86" y="39"/>
                    <a:pt x="87" y="40"/>
                    <a:pt x="86" y="40"/>
                  </a:cubicBezTo>
                  <a:cubicBezTo>
                    <a:pt x="86" y="40"/>
                    <a:pt x="86" y="40"/>
                    <a:pt x="86" y="40"/>
                  </a:cubicBezTo>
                  <a:cubicBezTo>
                    <a:pt x="86" y="40"/>
                    <a:pt x="86" y="40"/>
                    <a:pt x="86" y="40"/>
                  </a:cubicBezTo>
                  <a:cubicBezTo>
                    <a:pt x="85" y="40"/>
                    <a:pt x="85" y="41"/>
                    <a:pt x="85" y="41"/>
                  </a:cubicBezTo>
                  <a:cubicBezTo>
                    <a:pt x="85" y="41"/>
                    <a:pt x="85" y="41"/>
                    <a:pt x="85" y="41"/>
                  </a:cubicBezTo>
                  <a:cubicBezTo>
                    <a:pt x="84" y="41"/>
                    <a:pt x="84" y="41"/>
                    <a:pt x="84" y="41"/>
                  </a:cubicBezTo>
                  <a:cubicBezTo>
                    <a:pt x="84" y="41"/>
                    <a:pt x="83" y="41"/>
                    <a:pt x="83" y="41"/>
                  </a:cubicBezTo>
                  <a:cubicBezTo>
                    <a:pt x="83" y="41"/>
                    <a:pt x="83" y="41"/>
                    <a:pt x="83" y="41"/>
                  </a:cubicBezTo>
                  <a:cubicBezTo>
                    <a:pt x="83" y="41"/>
                    <a:pt x="84" y="41"/>
                    <a:pt x="84" y="41"/>
                  </a:cubicBezTo>
                  <a:cubicBezTo>
                    <a:pt x="84" y="40"/>
                    <a:pt x="84" y="40"/>
                    <a:pt x="84" y="40"/>
                  </a:cubicBezTo>
                  <a:cubicBezTo>
                    <a:pt x="84" y="40"/>
                    <a:pt x="84" y="40"/>
                    <a:pt x="84" y="40"/>
                  </a:cubicBezTo>
                  <a:cubicBezTo>
                    <a:pt x="84" y="40"/>
                    <a:pt x="84" y="40"/>
                    <a:pt x="84" y="40"/>
                  </a:cubicBezTo>
                  <a:cubicBezTo>
                    <a:pt x="84" y="40"/>
                    <a:pt x="84" y="40"/>
                    <a:pt x="84" y="40"/>
                  </a:cubicBezTo>
                  <a:cubicBezTo>
                    <a:pt x="83" y="40"/>
                    <a:pt x="83" y="41"/>
                    <a:pt x="83" y="41"/>
                  </a:cubicBezTo>
                  <a:cubicBezTo>
                    <a:pt x="83" y="41"/>
                    <a:pt x="83" y="41"/>
                    <a:pt x="83" y="41"/>
                  </a:cubicBezTo>
                  <a:cubicBezTo>
                    <a:pt x="83" y="41"/>
                    <a:pt x="82" y="41"/>
                    <a:pt x="82" y="41"/>
                  </a:cubicBezTo>
                  <a:cubicBezTo>
                    <a:pt x="82" y="41"/>
                    <a:pt x="83" y="41"/>
                    <a:pt x="83" y="41"/>
                  </a:cubicBezTo>
                  <a:cubicBezTo>
                    <a:pt x="83" y="41"/>
                    <a:pt x="83" y="41"/>
                    <a:pt x="83" y="41"/>
                  </a:cubicBezTo>
                  <a:cubicBezTo>
                    <a:pt x="83" y="41"/>
                    <a:pt x="82" y="41"/>
                    <a:pt x="82" y="42"/>
                  </a:cubicBezTo>
                  <a:cubicBezTo>
                    <a:pt x="82" y="42"/>
                    <a:pt x="82" y="42"/>
                    <a:pt x="82" y="42"/>
                  </a:cubicBezTo>
                  <a:cubicBezTo>
                    <a:pt x="82" y="42"/>
                    <a:pt x="82" y="42"/>
                    <a:pt x="82" y="42"/>
                  </a:cubicBezTo>
                  <a:cubicBezTo>
                    <a:pt x="82" y="42"/>
                    <a:pt x="81" y="42"/>
                    <a:pt x="81" y="42"/>
                  </a:cubicBezTo>
                  <a:cubicBezTo>
                    <a:pt x="81" y="42"/>
                    <a:pt x="81" y="42"/>
                    <a:pt x="81" y="42"/>
                  </a:cubicBezTo>
                  <a:cubicBezTo>
                    <a:pt x="81" y="42"/>
                    <a:pt x="81" y="42"/>
                    <a:pt x="81" y="42"/>
                  </a:cubicBezTo>
                  <a:cubicBezTo>
                    <a:pt x="81" y="42"/>
                    <a:pt x="81" y="42"/>
                    <a:pt x="81" y="42"/>
                  </a:cubicBezTo>
                  <a:cubicBezTo>
                    <a:pt x="81" y="43"/>
                    <a:pt x="80" y="43"/>
                    <a:pt x="81" y="43"/>
                  </a:cubicBezTo>
                  <a:cubicBezTo>
                    <a:pt x="81" y="43"/>
                    <a:pt x="81" y="43"/>
                    <a:pt x="81" y="43"/>
                  </a:cubicBezTo>
                  <a:cubicBezTo>
                    <a:pt x="81" y="43"/>
                    <a:pt x="81" y="43"/>
                    <a:pt x="82" y="43"/>
                  </a:cubicBezTo>
                  <a:cubicBezTo>
                    <a:pt x="82" y="42"/>
                    <a:pt x="82" y="42"/>
                    <a:pt x="82" y="42"/>
                  </a:cubicBezTo>
                  <a:cubicBezTo>
                    <a:pt x="82" y="42"/>
                    <a:pt x="82" y="42"/>
                    <a:pt x="82" y="42"/>
                  </a:cubicBezTo>
                  <a:cubicBezTo>
                    <a:pt x="82" y="42"/>
                    <a:pt x="83" y="42"/>
                    <a:pt x="83" y="42"/>
                  </a:cubicBezTo>
                  <a:cubicBezTo>
                    <a:pt x="83" y="42"/>
                    <a:pt x="83" y="42"/>
                    <a:pt x="83" y="42"/>
                  </a:cubicBezTo>
                  <a:cubicBezTo>
                    <a:pt x="83" y="43"/>
                    <a:pt x="83" y="43"/>
                    <a:pt x="82" y="43"/>
                  </a:cubicBezTo>
                  <a:cubicBezTo>
                    <a:pt x="82" y="43"/>
                    <a:pt x="82" y="43"/>
                    <a:pt x="82" y="43"/>
                  </a:cubicBezTo>
                  <a:cubicBezTo>
                    <a:pt x="82" y="43"/>
                    <a:pt x="82" y="43"/>
                    <a:pt x="82" y="43"/>
                  </a:cubicBezTo>
                  <a:cubicBezTo>
                    <a:pt x="82" y="43"/>
                    <a:pt x="82" y="43"/>
                    <a:pt x="83" y="43"/>
                  </a:cubicBezTo>
                  <a:cubicBezTo>
                    <a:pt x="83" y="43"/>
                    <a:pt x="83" y="43"/>
                    <a:pt x="83" y="43"/>
                  </a:cubicBezTo>
                  <a:cubicBezTo>
                    <a:pt x="83" y="43"/>
                    <a:pt x="83" y="43"/>
                    <a:pt x="83" y="43"/>
                  </a:cubicBezTo>
                  <a:cubicBezTo>
                    <a:pt x="83" y="43"/>
                    <a:pt x="83" y="43"/>
                    <a:pt x="83" y="43"/>
                  </a:cubicBezTo>
                  <a:cubicBezTo>
                    <a:pt x="83" y="43"/>
                    <a:pt x="83" y="43"/>
                    <a:pt x="83" y="43"/>
                  </a:cubicBezTo>
                  <a:cubicBezTo>
                    <a:pt x="83" y="43"/>
                    <a:pt x="84" y="43"/>
                    <a:pt x="84" y="43"/>
                  </a:cubicBezTo>
                  <a:cubicBezTo>
                    <a:pt x="84" y="43"/>
                    <a:pt x="84" y="43"/>
                    <a:pt x="84" y="43"/>
                  </a:cubicBezTo>
                  <a:cubicBezTo>
                    <a:pt x="84" y="43"/>
                    <a:pt x="84" y="43"/>
                    <a:pt x="84" y="43"/>
                  </a:cubicBezTo>
                  <a:cubicBezTo>
                    <a:pt x="84" y="44"/>
                    <a:pt x="84" y="44"/>
                    <a:pt x="84" y="44"/>
                  </a:cubicBezTo>
                  <a:cubicBezTo>
                    <a:pt x="84" y="44"/>
                    <a:pt x="84" y="44"/>
                    <a:pt x="84" y="44"/>
                  </a:cubicBezTo>
                  <a:cubicBezTo>
                    <a:pt x="84" y="44"/>
                    <a:pt x="84" y="44"/>
                    <a:pt x="84" y="44"/>
                  </a:cubicBezTo>
                  <a:cubicBezTo>
                    <a:pt x="84" y="44"/>
                    <a:pt x="84" y="44"/>
                    <a:pt x="84" y="44"/>
                  </a:cubicBezTo>
                  <a:cubicBezTo>
                    <a:pt x="84" y="44"/>
                    <a:pt x="84" y="43"/>
                    <a:pt x="85" y="43"/>
                  </a:cubicBezTo>
                  <a:cubicBezTo>
                    <a:pt x="85" y="43"/>
                    <a:pt x="85" y="43"/>
                    <a:pt x="86" y="43"/>
                  </a:cubicBezTo>
                  <a:cubicBezTo>
                    <a:pt x="86" y="44"/>
                    <a:pt x="86" y="43"/>
                    <a:pt x="87" y="43"/>
                  </a:cubicBezTo>
                  <a:cubicBezTo>
                    <a:pt x="87" y="43"/>
                    <a:pt x="87" y="44"/>
                    <a:pt x="87" y="43"/>
                  </a:cubicBezTo>
                  <a:cubicBezTo>
                    <a:pt x="87" y="43"/>
                    <a:pt x="87" y="43"/>
                    <a:pt x="87" y="43"/>
                  </a:cubicBezTo>
                  <a:cubicBezTo>
                    <a:pt x="87" y="43"/>
                    <a:pt x="87" y="43"/>
                    <a:pt x="87" y="43"/>
                  </a:cubicBezTo>
                  <a:cubicBezTo>
                    <a:pt x="87" y="43"/>
                    <a:pt x="87" y="43"/>
                    <a:pt x="87" y="43"/>
                  </a:cubicBezTo>
                  <a:cubicBezTo>
                    <a:pt x="87" y="44"/>
                    <a:pt x="87" y="44"/>
                    <a:pt x="87" y="44"/>
                  </a:cubicBezTo>
                  <a:cubicBezTo>
                    <a:pt x="88" y="44"/>
                    <a:pt x="88" y="44"/>
                    <a:pt x="88" y="44"/>
                  </a:cubicBezTo>
                  <a:cubicBezTo>
                    <a:pt x="88" y="44"/>
                    <a:pt x="88" y="44"/>
                    <a:pt x="88" y="44"/>
                  </a:cubicBezTo>
                  <a:cubicBezTo>
                    <a:pt x="88" y="44"/>
                    <a:pt x="88" y="44"/>
                    <a:pt x="88" y="44"/>
                  </a:cubicBezTo>
                  <a:cubicBezTo>
                    <a:pt x="88" y="44"/>
                    <a:pt x="88" y="44"/>
                    <a:pt x="88" y="44"/>
                  </a:cubicBezTo>
                  <a:cubicBezTo>
                    <a:pt x="88" y="44"/>
                    <a:pt x="88" y="44"/>
                    <a:pt x="88" y="44"/>
                  </a:cubicBezTo>
                  <a:cubicBezTo>
                    <a:pt x="88" y="44"/>
                    <a:pt x="88" y="44"/>
                    <a:pt x="88" y="45"/>
                  </a:cubicBezTo>
                  <a:cubicBezTo>
                    <a:pt x="88" y="45"/>
                    <a:pt x="88" y="44"/>
                    <a:pt x="88" y="44"/>
                  </a:cubicBezTo>
                  <a:cubicBezTo>
                    <a:pt x="88" y="44"/>
                    <a:pt x="88" y="44"/>
                    <a:pt x="89" y="44"/>
                  </a:cubicBezTo>
                  <a:cubicBezTo>
                    <a:pt x="89" y="44"/>
                    <a:pt x="89" y="44"/>
                    <a:pt x="89" y="44"/>
                  </a:cubicBezTo>
                  <a:cubicBezTo>
                    <a:pt x="89" y="44"/>
                    <a:pt x="89" y="44"/>
                    <a:pt x="89" y="45"/>
                  </a:cubicBezTo>
                  <a:cubicBezTo>
                    <a:pt x="89" y="45"/>
                    <a:pt x="89" y="45"/>
                    <a:pt x="89" y="45"/>
                  </a:cubicBezTo>
                  <a:cubicBezTo>
                    <a:pt x="89" y="45"/>
                    <a:pt x="89" y="45"/>
                    <a:pt x="89" y="45"/>
                  </a:cubicBezTo>
                  <a:cubicBezTo>
                    <a:pt x="89" y="45"/>
                    <a:pt x="89" y="45"/>
                    <a:pt x="89" y="45"/>
                  </a:cubicBezTo>
                  <a:cubicBezTo>
                    <a:pt x="90" y="45"/>
                    <a:pt x="90" y="45"/>
                    <a:pt x="90" y="45"/>
                  </a:cubicBezTo>
                  <a:cubicBezTo>
                    <a:pt x="90" y="45"/>
                    <a:pt x="90" y="45"/>
                    <a:pt x="90" y="45"/>
                  </a:cubicBezTo>
                  <a:cubicBezTo>
                    <a:pt x="90" y="45"/>
                    <a:pt x="90" y="45"/>
                    <a:pt x="90" y="45"/>
                  </a:cubicBezTo>
                  <a:cubicBezTo>
                    <a:pt x="90" y="45"/>
                    <a:pt x="90" y="45"/>
                    <a:pt x="90" y="45"/>
                  </a:cubicBezTo>
                  <a:cubicBezTo>
                    <a:pt x="90" y="46"/>
                    <a:pt x="91" y="46"/>
                    <a:pt x="90" y="46"/>
                  </a:cubicBezTo>
                  <a:cubicBezTo>
                    <a:pt x="90" y="46"/>
                    <a:pt x="90" y="46"/>
                    <a:pt x="90" y="46"/>
                  </a:cubicBezTo>
                  <a:cubicBezTo>
                    <a:pt x="90" y="46"/>
                    <a:pt x="90" y="46"/>
                    <a:pt x="90" y="46"/>
                  </a:cubicBezTo>
                  <a:cubicBezTo>
                    <a:pt x="90" y="46"/>
                    <a:pt x="89" y="46"/>
                    <a:pt x="89" y="45"/>
                  </a:cubicBezTo>
                  <a:cubicBezTo>
                    <a:pt x="89" y="45"/>
                    <a:pt x="89" y="45"/>
                    <a:pt x="89" y="45"/>
                  </a:cubicBezTo>
                  <a:cubicBezTo>
                    <a:pt x="89" y="46"/>
                    <a:pt x="90" y="46"/>
                    <a:pt x="89" y="46"/>
                  </a:cubicBezTo>
                  <a:cubicBezTo>
                    <a:pt x="89" y="46"/>
                    <a:pt x="89" y="46"/>
                    <a:pt x="89" y="46"/>
                  </a:cubicBezTo>
                  <a:cubicBezTo>
                    <a:pt x="89" y="46"/>
                    <a:pt x="89" y="47"/>
                    <a:pt x="88" y="46"/>
                  </a:cubicBezTo>
                  <a:cubicBezTo>
                    <a:pt x="88" y="46"/>
                    <a:pt x="88" y="46"/>
                    <a:pt x="87" y="46"/>
                  </a:cubicBezTo>
                  <a:cubicBezTo>
                    <a:pt x="87" y="46"/>
                    <a:pt x="87" y="46"/>
                    <a:pt x="87" y="46"/>
                  </a:cubicBezTo>
                  <a:cubicBezTo>
                    <a:pt x="87" y="46"/>
                    <a:pt x="87" y="46"/>
                    <a:pt x="87" y="46"/>
                  </a:cubicBezTo>
                  <a:cubicBezTo>
                    <a:pt x="87" y="46"/>
                    <a:pt x="87" y="46"/>
                    <a:pt x="87" y="46"/>
                  </a:cubicBezTo>
                  <a:cubicBezTo>
                    <a:pt x="87" y="46"/>
                    <a:pt x="87" y="46"/>
                    <a:pt x="87" y="46"/>
                  </a:cubicBezTo>
                  <a:cubicBezTo>
                    <a:pt x="86" y="45"/>
                    <a:pt x="86" y="45"/>
                    <a:pt x="86" y="45"/>
                  </a:cubicBezTo>
                  <a:cubicBezTo>
                    <a:pt x="86" y="45"/>
                    <a:pt x="86" y="45"/>
                    <a:pt x="86" y="45"/>
                  </a:cubicBezTo>
                  <a:cubicBezTo>
                    <a:pt x="85" y="45"/>
                    <a:pt x="85" y="45"/>
                    <a:pt x="85" y="45"/>
                  </a:cubicBezTo>
                  <a:cubicBezTo>
                    <a:pt x="84" y="45"/>
                    <a:pt x="84" y="46"/>
                    <a:pt x="84" y="46"/>
                  </a:cubicBezTo>
                  <a:cubicBezTo>
                    <a:pt x="83" y="45"/>
                    <a:pt x="83" y="45"/>
                    <a:pt x="82" y="45"/>
                  </a:cubicBezTo>
                  <a:cubicBezTo>
                    <a:pt x="82" y="45"/>
                    <a:pt x="82" y="45"/>
                    <a:pt x="81" y="45"/>
                  </a:cubicBezTo>
                  <a:cubicBezTo>
                    <a:pt x="81" y="45"/>
                    <a:pt x="81" y="45"/>
                    <a:pt x="81" y="45"/>
                  </a:cubicBezTo>
                  <a:cubicBezTo>
                    <a:pt x="81" y="45"/>
                    <a:pt x="81" y="45"/>
                    <a:pt x="82" y="45"/>
                  </a:cubicBezTo>
                  <a:cubicBezTo>
                    <a:pt x="82" y="45"/>
                    <a:pt x="82" y="45"/>
                    <a:pt x="82" y="45"/>
                  </a:cubicBezTo>
                  <a:cubicBezTo>
                    <a:pt x="82" y="45"/>
                    <a:pt x="83" y="45"/>
                    <a:pt x="83" y="46"/>
                  </a:cubicBezTo>
                  <a:cubicBezTo>
                    <a:pt x="83" y="46"/>
                    <a:pt x="83" y="46"/>
                    <a:pt x="82" y="46"/>
                  </a:cubicBezTo>
                  <a:cubicBezTo>
                    <a:pt x="82" y="46"/>
                    <a:pt x="82" y="46"/>
                    <a:pt x="82" y="46"/>
                  </a:cubicBezTo>
                  <a:cubicBezTo>
                    <a:pt x="82" y="46"/>
                    <a:pt x="82" y="46"/>
                    <a:pt x="82" y="46"/>
                  </a:cubicBezTo>
                  <a:cubicBezTo>
                    <a:pt x="83" y="46"/>
                    <a:pt x="83" y="46"/>
                    <a:pt x="83" y="46"/>
                  </a:cubicBezTo>
                  <a:cubicBezTo>
                    <a:pt x="83" y="46"/>
                    <a:pt x="83" y="46"/>
                    <a:pt x="83" y="46"/>
                  </a:cubicBezTo>
                  <a:cubicBezTo>
                    <a:pt x="84" y="46"/>
                    <a:pt x="84" y="46"/>
                    <a:pt x="84" y="46"/>
                  </a:cubicBezTo>
                  <a:cubicBezTo>
                    <a:pt x="85" y="46"/>
                    <a:pt x="85" y="45"/>
                    <a:pt x="85" y="45"/>
                  </a:cubicBezTo>
                  <a:cubicBezTo>
                    <a:pt x="85" y="45"/>
                    <a:pt x="85" y="46"/>
                    <a:pt x="85" y="46"/>
                  </a:cubicBezTo>
                  <a:cubicBezTo>
                    <a:pt x="85" y="46"/>
                    <a:pt x="85" y="46"/>
                    <a:pt x="85" y="46"/>
                  </a:cubicBezTo>
                  <a:cubicBezTo>
                    <a:pt x="85" y="46"/>
                    <a:pt x="85" y="47"/>
                    <a:pt x="85" y="47"/>
                  </a:cubicBezTo>
                  <a:cubicBezTo>
                    <a:pt x="85" y="47"/>
                    <a:pt x="84" y="47"/>
                    <a:pt x="84" y="47"/>
                  </a:cubicBezTo>
                  <a:cubicBezTo>
                    <a:pt x="84" y="47"/>
                    <a:pt x="84" y="47"/>
                    <a:pt x="84" y="47"/>
                  </a:cubicBezTo>
                  <a:cubicBezTo>
                    <a:pt x="84" y="47"/>
                    <a:pt x="83" y="47"/>
                    <a:pt x="83" y="47"/>
                  </a:cubicBezTo>
                  <a:cubicBezTo>
                    <a:pt x="83" y="47"/>
                    <a:pt x="83" y="47"/>
                    <a:pt x="83" y="47"/>
                  </a:cubicBezTo>
                  <a:cubicBezTo>
                    <a:pt x="84" y="48"/>
                    <a:pt x="83" y="48"/>
                    <a:pt x="83" y="49"/>
                  </a:cubicBezTo>
                  <a:cubicBezTo>
                    <a:pt x="83" y="49"/>
                    <a:pt x="83" y="49"/>
                    <a:pt x="83" y="49"/>
                  </a:cubicBezTo>
                  <a:cubicBezTo>
                    <a:pt x="83" y="49"/>
                    <a:pt x="83" y="49"/>
                    <a:pt x="83" y="49"/>
                  </a:cubicBezTo>
                  <a:cubicBezTo>
                    <a:pt x="83" y="49"/>
                    <a:pt x="83" y="48"/>
                    <a:pt x="84" y="48"/>
                  </a:cubicBezTo>
                  <a:cubicBezTo>
                    <a:pt x="84" y="48"/>
                    <a:pt x="84" y="48"/>
                    <a:pt x="84" y="48"/>
                  </a:cubicBezTo>
                  <a:cubicBezTo>
                    <a:pt x="84" y="48"/>
                    <a:pt x="85" y="48"/>
                    <a:pt x="85" y="48"/>
                  </a:cubicBezTo>
                  <a:cubicBezTo>
                    <a:pt x="85" y="48"/>
                    <a:pt x="85" y="48"/>
                    <a:pt x="85" y="48"/>
                  </a:cubicBezTo>
                  <a:cubicBezTo>
                    <a:pt x="85" y="48"/>
                    <a:pt x="85" y="48"/>
                    <a:pt x="86" y="48"/>
                  </a:cubicBezTo>
                  <a:cubicBezTo>
                    <a:pt x="86" y="48"/>
                    <a:pt x="86" y="48"/>
                    <a:pt x="86" y="48"/>
                  </a:cubicBezTo>
                  <a:cubicBezTo>
                    <a:pt x="86" y="48"/>
                    <a:pt x="85" y="48"/>
                    <a:pt x="85" y="48"/>
                  </a:cubicBezTo>
                  <a:cubicBezTo>
                    <a:pt x="85" y="48"/>
                    <a:pt x="85" y="49"/>
                    <a:pt x="85" y="49"/>
                  </a:cubicBezTo>
                  <a:cubicBezTo>
                    <a:pt x="85" y="49"/>
                    <a:pt x="84" y="49"/>
                    <a:pt x="84" y="49"/>
                  </a:cubicBezTo>
                  <a:cubicBezTo>
                    <a:pt x="84" y="49"/>
                    <a:pt x="84" y="49"/>
                    <a:pt x="84" y="49"/>
                  </a:cubicBezTo>
                  <a:cubicBezTo>
                    <a:pt x="84" y="49"/>
                    <a:pt x="84" y="49"/>
                    <a:pt x="84" y="49"/>
                  </a:cubicBezTo>
                  <a:cubicBezTo>
                    <a:pt x="84" y="49"/>
                    <a:pt x="84" y="49"/>
                    <a:pt x="85" y="49"/>
                  </a:cubicBezTo>
                  <a:cubicBezTo>
                    <a:pt x="85" y="49"/>
                    <a:pt x="85" y="49"/>
                    <a:pt x="85" y="49"/>
                  </a:cubicBezTo>
                  <a:cubicBezTo>
                    <a:pt x="85" y="49"/>
                    <a:pt x="85" y="49"/>
                    <a:pt x="85" y="49"/>
                  </a:cubicBezTo>
                  <a:cubicBezTo>
                    <a:pt x="85" y="49"/>
                    <a:pt x="86" y="49"/>
                    <a:pt x="86" y="48"/>
                  </a:cubicBezTo>
                  <a:cubicBezTo>
                    <a:pt x="86" y="48"/>
                    <a:pt x="86" y="48"/>
                    <a:pt x="86" y="48"/>
                  </a:cubicBezTo>
                  <a:cubicBezTo>
                    <a:pt x="86" y="48"/>
                    <a:pt x="87" y="48"/>
                    <a:pt x="87" y="47"/>
                  </a:cubicBezTo>
                  <a:cubicBezTo>
                    <a:pt x="87" y="47"/>
                    <a:pt x="87" y="47"/>
                    <a:pt x="87" y="47"/>
                  </a:cubicBezTo>
                  <a:cubicBezTo>
                    <a:pt x="87" y="47"/>
                    <a:pt x="87" y="47"/>
                    <a:pt x="87" y="48"/>
                  </a:cubicBezTo>
                  <a:cubicBezTo>
                    <a:pt x="87" y="48"/>
                    <a:pt x="88" y="47"/>
                    <a:pt x="88" y="47"/>
                  </a:cubicBezTo>
                  <a:cubicBezTo>
                    <a:pt x="88" y="47"/>
                    <a:pt x="89" y="47"/>
                    <a:pt x="89" y="47"/>
                  </a:cubicBezTo>
                  <a:cubicBezTo>
                    <a:pt x="89" y="47"/>
                    <a:pt x="89" y="47"/>
                    <a:pt x="90" y="47"/>
                  </a:cubicBezTo>
                  <a:cubicBezTo>
                    <a:pt x="90" y="47"/>
                    <a:pt x="90" y="47"/>
                    <a:pt x="90" y="47"/>
                  </a:cubicBezTo>
                  <a:cubicBezTo>
                    <a:pt x="90" y="47"/>
                    <a:pt x="90" y="47"/>
                    <a:pt x="90" y="46"/>
                  </a:cubicBezTo>
                  <a:cubicBezTo>
                    <a:pt x="91" y="47"/>
                    <a:pt x="91" y="47"/>
                    <a:pt x="91" y="47"/>
                  </a:cubicBezTo>
                  <a:cubicBezTo>
                    <a:pt x="91" y="47"/>
                    <a:pt x="90" y="47"/>
                    <a:pt x="90" y="47"/>
                  </a:cubicBezTo>
                  <a:cubicBezTo>
                    <a:pt x="90" y="47"/>
                    <a:pt x="90" y="47"/>
                    <a:pt x="90" y="47"/>
                  </a:cubicBezTo>
                  <a:cubicBezTo>
                    <a:pt x="90" y="47"/>
                    <a:pt x="90" y="47"/>
                    <a:pt x="90" y="48"/>
                  </a:cubicBezTo>
                  <a:cubicBezTo>
                    <a:pt x="90" y="48"/>
                    <a:pt x="90" y="48"/>
                    <a:pt x="90" y="48"/>
                  </a:cubicBezTo>
                  <a:cubicBezTo>
                    <a:pt x="90" y="48"/>
                    <a:pt x="90" y="48"/>
                    <a:pt x="90" y="48"/>
                  </a:cubicBezTo>
                  <a:cubicBezTo>
                    <a:pt x="90" y="48"/>
                    <a:pt x="90" y="48"/>
                    <a:pt x="90" y="48"/>
                  </a:cubicBezTo>
                  <a:cubicBezTo>
                    <a:pt x="90" y="48"/>
                    <a:pt x="90" y="48"/>
                    <a:pt x="90" y="48"/>
                  </a:cubicBezTo>
                  <a:cubicBezTo>
                    <a:pt x="90" y="48"/>
                    <a:pt x="90" y="48"/>
                    <a:pt x="90" y="48"/>
                  </a:cubicBezTo>
                  <a:cubicBezTo>
                    <a:pt x="90" y="48"/>
                    <a:pt x="89" y="48"/>
                    <a:pt x="89" y="48"/>
                  </a:cubicBezTo>
                  <a:cubicBezTo>
                    <a:pt x="89" y="49"/>
                    <a:pt x="89" y="49"/>
                    <a:pt x="90" y="49"/>
                  </a:cubicBezTo>
                  <a:cubicBezTo>
                    <a:pt x="90" y="49"/>
                    <a:pt x="90" y="49"/>
                    <a:pt x="90" y="49"/>
                  </a:cubicBezTo>
                  <a:cubicBezTo>
                    <a:pt x="89" y="49"/>
                    <a:pt x="89" y="49"/>
                    <a:pt x="89" y="49"/>
                  </a:cubicBezTo>
                  <a:cubicBezTo>
                    <a:pt x="89" y="49"/>
                    <a:pt x="89" y="49"/>
                    <a:pt x="89" y="49"/>
                  </a:cubicBezTo>
                  <a:cubicBezTo>
                    <a:pt x="89" y="49"/>
                    <a:pt x="89" y="49"/>
                    <a:pt x="89" y="49"/>
                  </a:cubicBezTo>
                  <a:cubicBezTo>
                    <a:pt x="89" y="49"/>
                    <a:pt x="89" y="50"/>
                    <a:pt x="89" y="50"/>
                  </a:cubicBezTo>
                  <a:cubicBezTo>
                    <a:pt x="89" y="50"/>
                    <a:pt x="89" y="50"/>
                    <a:pt x="88" y="50"/>
                  </a:cubicBezTo>
                  <a:cubicBezTo>
                    <a:pt x="89" y="50"/>
                    <a:pt x="89" y="50"/>
                    <a:pt x="89" y="50"/>
                  </a:cubicBezTo>
                  <a:cubicBezTo>
                    <a:pt x="89" y="50"/>
                    <a:pt x="89" y="50"/>
                    <a:pt x="89" y="50"/>
                  </a:cubicBezTo>
                  <a:cubicBezTo>
                    <a:pt x="89" y="50"/>
                    <a:pt x="89" y="51"/>
                    <a:pt x="89" y="51"/>
                  </a:cubicBezTo>
                  <a:cubicBezTo>
                    <a:pt x="88" y="51"/>
                    <a:pt x="88" y="51"/>
                    <a:pt x="88" y="51"/>
                  </a:cubicBezTo>
                  <a:cubicBezTo>
                    <a:pt x="88" y="51"/>
                    <a:pt x="88" y="51"/>
                    <a:pt x="88" y="51"/>
                  </a:cubicBezTo>
                  <a:cubicBezTo>
                    <a:pt x="88" y="51"/>
                    <a:pt x="88" y="51"/>
                    <a:pt x="88" y="51"/>
                  </a:cubicBezTo>
                  <a:cubicBezTo>
                    <a:pt x="88" y="51"/>
                    <a:pt x="88" y="51"/>
                    <a:pt x="88" y="51"/>
                  </a:cubicBezTo>
                  <a:cubicBezTo>
                    <a:pt x="88" y="51"/>
                    <a:pt x="88" y="51"/>
                    <a:pt x="88" y="51"/>
                  </a:cubicBezTo>
                  <a:cubicBezTo>
                    <a:pt x="88" y="51"/>
                    <a:pt x="87" y="52"/>
                    <a:pt x="87" y="52"/>
                  </a:cubicBezTo>
                  <a:cubicBezTo>
                    <a:pt x="87" y="52"/>
                    <a:pt x="87" y="52"/>
                    <a:pt x="87" y="52"/>
                  </a:cubicBezTo>
                  <a:cubicBezTo>
                    <a:pt x="87" y="52"/>
                    <a:pt x="87" y="52"/>
                    <a:pt x="87" y="52"/>
                  </a:cubicBezTo>
                  <a:cubicBezTo>
                    <a:pt x="86" y="52"/>
                    <a:pt x="86" y="52"/>
                    <a:pt x="86" y="52"/>
                  </a:cubicBezTo>
                  <a:cubicBezTo>
                    <a:pt x="86" y="53"/>
                    <a:pt x="86" y="53"/>
                    <a:pt x="85" y="53"/>
                  </a:cubicBezTo>
                  <a:cubicBezTo>
                    <a:pt x="85" y="53"/>
                    <a:pt x="85" y="53"/>
                    <a:pt x="85" y="53"/>
                  </a:cubicBezTo>
                  <a:cubicBezTo>
                    <a:pt x="85" y="53"/>
                    <a:pt x="85" y="53"/>
                    <a:pt x="85" y="53"/>
                  </a:cubicBezTo>
                  <a:cubicBezTo>
                    <a:pt x="85" y="53"/>
                    <a:pt x="84" y="53"/>
                    <a:pt x="84" y="53"/>
                  </a:cubicBezTo>
                  <a:cubicBezTo>
                    <a:pt x="84" y="53"/>
                    <a:pt x="85" y="53"/>
                    <a:pt x="85" y="53"/>
                  </a:cubicBezTo>
                  <a:cubicBezTo>
                    <a:pt x="85" y="54"/>
                    <a:pt x="84" y="54"/>
                    <a:pt x="84" y="54"/>
                  </a:cubicBezTo>
                  <a:cubicBezTo>
                    <a:pt x="84" y="53"/>
                    <a:pt x="84" y="54"/>
                    <a:pt x="84" y="53"/>
                  </a:cubicBezTo>
                  <a:cubicBezTo>
                    <a:pt x="84" y="54"/>
                    <a:pt x="84" y="54"/>
                    <a:pt x="84" y="54"/>
                  </a:cubicBezTo>
                  <a:cubicBezTo>
                    <a:pt x="84" y="54"/>
                    <a:pt x="84" y="54"/>
                    <a:pt x="83" y="54"/>
                  </a:cubicBezTo>
                  <a:cubicBezTo>
                    <a:pt x="83" y="54"/>
                    <a:pt x="83" y="54"/>
                    <a:pt x="83" y="54"/>
                  </a:cubicBezTo>
                  <a:cubicBezTo>
                    <a:pt x="83" y="54"/>
                    <a:pt x="83" y="54"/>
                    <a:pt x="82" y="54"/>
                  </a:cubicBezTo>
                  <a:cubicBezTo>
                    <a:pt x="82" y="54"/>
                    <a:pt x="82" y="54"/>
                    <a:pt x="81" y="53"/>
                  </a:cubicBezTo>
                  <a:cubicBezTo>
                    <a:pt x="81" y="53"/>
                    <a:pt x="81" y="53"/>
                    <a:pt x="81" y="53"/>
                  </a:cubicBezTo>
                  <a:cubicBezTo>
                    <a:pt x="81" y="54"/>
                    <a:pt x="81" y="54"/>
                    <a:pt x="81" y="54"/>
                  </a:cubicBezTo>
                  <a:cubicBezTo>
                    <a:pt x="81" y="54"/>
                    <a:pt x="82" y="54"/>
                    <a:pt x="82" y="54"/>
                  </a:cubicBezTo>
                  <a:cubicBezTo>
                    <a:pt x="82" y="54"/>
                    <a:pt x="82" y="54"/>
                    <a:pt x="82" y="54"/>
                  </a:cubicBezTo>
                  <a:cubicBezTo>
                    <a:pt x="82" y="54"/>
                    <a:pt x="82" y="54"/>
                    <a:pt x="82" y="54"/>
                  </a:cubicBezTo>
                  <a:cubicBezTo>
                    <a:pt x="82" y="54"/>
                    <a:pt x="82" y="54"/>
                    <a:pt x="82" y="54"/>
                  </a:cubicBezTo>
                  <a:cubicBezTo>
                    <a:pt x="83" y="54"/>
                    <a:pt x="82" y="55"/>
                    <a:pt x="82" y="55"/>
                  </a:cubicBezTo>
                  <a:cubicBezTo>
                    <a:pt x="82" y="55"/>
                    <a:pt x="82" y="55"/>
                    <a:pt x="82" y="55"/>
                  </a:cubicBezTo>
                  <a:cubicBezTo>
                    <a:pt x="82" y="55"/>
                    <a:pt x="82" y="55"/>
                    <a:pt x="81" y="55"/>
                  </a:cubicBezTo>
                  <a:cubicBezTo>
                    <a:pt x="81" y="56"/>
                    <a:pt x="82" y="56"/>
                    <a:pt x="81" y="56"/>
                  </a:cubicBezTo>
                  <a:cubicBezTo>
                    <a:pt x="81" y="56"/>
                    <a:pt x="81" y="56"/>
                    <a:pt x="81" y="56"/>
                  </a:cubicBezTo>
                  <a:cubicBezTo>
                    <a:pt x="81" y="56"/>
                    <a:pt x="81" y="57"/>
                    <a:pt x="81" y="57"/>
                  </a:cubicBezTo>
                  <a:cubicBezTo>
                    <a:pt x="81" y="57"/>
                    <a:pt x="81" y="57"/>
                    <a:pt x="81" y="57"/>
                  </a:cubicBezTo>
                  <a:cubicBezTo>
                    <a:pt x="81" y="57"/>
                    <a:pt x="81" y="57"/>
                    <a:pt x="81" y="57"/>
                  </a:cubicBezTo>
                  <a:cubicBezTo>
                    <a:pt x="81" y="57"/>
                    <a:pt x="81" y="57"/>
                    <a:pt x="81" y="57"/>
                  </a:cubicBezTo>
                  <a:cubicBezTo>
                    <a:pt x="81" y="57"/>
                    <a:pt x="81" y="57"/>
                    <a:pt x="81" y="58"/>
                  </a:cubicBezTo>
                  <a:cubicBezTo>
                    <a:pt x="81" y="58"/>
                    <a:pt x="81" y="58"/>
                    <a:pt x="81" y="58"/>
                  </a:cubicBezTo>
                  <a:cubicBezTo>
                    <a:pt x="81" y="58"/>
                    <a:pt x="81" y="58"/>
                    <a:pt x="81" y="59"/>
                  </a:cubicBezTo>
                  <a:cubicBezTo>
                    <a:pt x="81" y="59"/>
                    <a:pt x="81" y="59"/>
                    <a:pt x="80" y="59"/>
                  </a:cubicBezTo>
                  <a:cubicBezTo>
                    <a:pt x="80" y="59"/>
                    <a:pt x="80" y="59"/>
                    <a:pt x="80" y="59"/>
                  </a:cubicBezTo>
                  <a:cubicBezTo>
                    <a:pt x="80" y="59"/>
                    <a:pt x="79" y="59"/>
                    <a:pt x="79" y="59"/>
                  </a:cubicBezTo>
                  <a:cubicBezTo>
                    <a:pt x="79" y="59"/>
                    <a:pt x="80" y="59"/>
                    <a:pt x="80" y="59"/>
                  </a:cubicBezTo>
                  <a:cubicBezTo>
                    <a:pt x="80" y="59"/>
                    <a:pt x="79" y="59"/>
                    <a:pt x="79" y="59"/>
                  </a:cubicBezTo>
                  <a:cubicBezTo>
                    <a:pt x="79" y="60"/>
                    <a:pt x="79" y="60"/>
                    <a:pt x="79" y="60"/>
                  </a:cubicBezTo>
                  <a:cubicBezTo>
                    <a:pt x="79" y="60"/>
                    <a:pt x="79" y="60"/>
                    <a:pt x="79" y="60"/>
                  </a:cubicBezTo>
                  <a:cubicBezTo>
                    <a:pt x="79" y="60"/>
                    <a:pt x="79" y="60"/>
                    <a:pt x="79" y="60"/>
                  </a:cubicBezTo>
                  <a:cubicBezTo>
                    <a:pt x="79" y="60"/>
                    <a:pt x="79" y="60"/>
                    <a:pt x="79" y="60"/>
                  </a:cubicBezTo>
                  <a:cubicBezTo>
                    <a:pt x="79" y="60"/>
                    <a:pt x="78" y="60"/>
                    <a:pt x="78" y="60"/>
                  </a:cubicBezTo>
                  <a:cubicBezTo>
                    <a:pt x="78" y="60"/>
                    <a:pt x="78" y="60"/>
                    <a:pt x="78" y="60"/>
                  </a:cubicBezTo>
                  <a:cubicBezTo>
                    <a:pt x="78" y="60"/>
                    <a:pt x="78" y="60"/>
                    <a:pt x="78" y="60"/>
                  </a:cubicBezTo>
                  <a:cubicBezTo>
                    <a:pt x="78" y="60"/>
                    <a:pt x="78" y="60"/>
                    <a:pt x="78" y="60"/>
                  </a:cubicBezTo>
                  <a:cubicBezTo>
                    <a:pt x="78" y="60"/>
                    <a:pt x="78" y="61"/>
                    <a:pt x="77" y="61"/>
                  </a:cubicBezTo>
                  <a:cubicBezTo>
                    <a:pt x="77" y="61"/>
                    <a:pt x="77" y="61"/>
                    <a:pt x="77" y="61"/>
                  </a:cubicBezTo>
                  <a:cubicBezTo>
                    <a:pt x="77" y="61"/>
                    <a:pt x="77" y="61"/>
                    <a:pt x="77" y="61"/>
                  </a:cubicBezTo>
                  <a:cubicBezTo>
                    <a:pt x="77" y="61"/>
                    <a:pt x="77" y="61"/>
                    <a:pt x="77" y="61"/>
                  </a:cubicBezTo>
                  <a:cubicBezTo>
                    <a:pt x="77" y="61"/>
                    <a:pt x="77" y="61"/>
                    <a:pt x="77" y="61"/>
                  </a:cubicBezTo>
                  <a:cubicBezTo>
                    <a:pt x="77" y="61"/>
                    <a:pt x="77" y="61"/>
                    <a:pt x="77" y="60"/>
                  </a:cubicBezTo>
                  <a:cubicBezTo>
                    <a:pt x="77" y="60"/>
                    <a:pt x="77" y="60"/>
                    <a:pt x="77" y="60"/>
                  </a:cubicBezTo>
                  <a:cubicBezTo>
                    <a:pt x="77" y="60"/>
                    <a:pt x="77" y="60"/>
                    <a:pt x="77" y="59"/>
                  </a:cubicBezTo>
                  <a:cubicBezTo>
                    <a:pt x="77" y="60"/>
                    <a:pt x="77" y="60"/>
                    <a:pt x="77" y="59"/>
                  </a:cubicBezTo>
                  <a:cubicBezTo>
                    <a:pt x="77" y="60"/>
                    <a:pt x="77" y="60"/>
                    <a:pt x="77" y="60"/>
                  </a:cubicBezTo>
                  <a:cubicBezTo>
                    <a:pt x="77" y="60"/>
                    <a:pt x="77" y="60"/>
                    <a:pt x="77" y="60"/>
                  </a:cubicBezTo>
                  <a:cubicBezTo>
                    <a:pt x="77" y="60"/>
                    <a:pt x="77" y="60"/>
                    <a:pt x="77" y="60"/>
                  </a:cubicBezTo>
                  <a:cubicBezTo>
                    <a:pt x="77" y="60"/>
                    <a:pt x="76" y="60"/>
                    <a:pt x="76" y="60"/>
                  </a:cubicBezTo>
                  <a:cubicBezTo>
                    <a:pt x="76" y="60"/>
                    <a:pt x="76" y="60"/>
                    <a:pt x="76" y="61"/>
                  </a:cubicBezTo>
                  <a:cubicBezTo>
                    <a:pt x="76" y="61"/>
                    <a:pt x="77" y="61"/>
                    <a:pt x="76" y="61"/>
                  </a:cubicBezTo>
                  <a:cubicBezTo>
                    <a:pt x="76" y="61"/>
                    <a:pt x="76" y="61"/>
                    <a:pt x="76" y="61"/>
                  </a:cubicBezTo>
                  <a:cubicBezTo>
                    <a:pt x="76" y="61"/>
                    <a:pt x="76" y="61"/>
                    <a:pt x="76" y="62"/>
                  </a:cubicBezTo>
                  <a:cubicBezTo>
                    <a:pt x="76" y="62"/>
                    <a:pt x="76" y="62"/>
                    <a:pt x="75" y="62"/>
                  </a:cubicBezTo>
                  <a:cubicBezTo>
                    <a:pt x="75" y="62"/>
                    <a:pt x="75" y="62"/>
                    <a:pt x="75" y="62"/>
                  </a:cubicBezTo>
                  <a:cubicBezTo>
                    <a:pt x="75" y="62"/>
                    <a:pt x="75" y="62"/>
                    <a:pt x="75" y="61"/>
                  </a:cubicBezTo>
                  <a:cubicBezTo>
                    <a:pt x="75" y="61"/>
                    <a:pt x="75" y="61"/>
                    <a:pt x="75" y="61"/>
                  </a:cubicBezTo>
                  <a:cubicBezTo>
                    <a:pt x="75" y="61"/>
                    <a:pt x="75" y="61"/>
                    <a:pt x="75" y="61"/>
                  </a:cubicBezTo>
                  <a:cubicBezTo>
                    <a:pt x="75" y="61"/>
                    <a:pt x="75" y="62"/>
                    <a:pt x="75" y="62"/>
                  </a:cubicBezTo>
                  <a:cubicBezTo>
                    <a:pt x="75" y="62"/>
                    <a:pt x="75" y="62"/>
                    <a:pt x="75" y="62"/>
                  </a:cubicBezTo>
                  <a:cubicBezTo>
                    <a:pt x="75" y="62"/>
                    <a:pt x="75" y="62"/>
                    <a:pt x="75" y="62"/>
                  </a:cubicBezTo>
                  <a:cubicBezTo>
                    <a:pt x="75" y="62"/>
                    <a:pt x="75" y="62"/>
                    <a:pt x="75" y="62"/>
                  </a:cubicBezTo>
                  <a:cubicBezTo>
                    <a:pt x="75" y="62"/>
                    <a:pt x="75" y="62"/>
                    <a:pt x="75" y="62"/>
                  </a:cubicBezTo>
                  <a:cubicBezTo>
                    <a:pt x="75" y="62"/>
                    <a:pt x="75" y="62"/>
                    <a:pt x="75" y="62"/>
                  </a:cubicBezTo>
                  <a:cubicBezTo>
                    <a:pt x="74" y="62"/>
                    <a:pt x="75" y="62"/>
                    <a:pt x="74" y="62"/>
                  </a:cubicBezTo>
                  <a:cubicBezTo>
                    <a:pt x="74" y="62"/>
                    <a:pt x="74" y="62"/>
                    <a:pt x="74" y="62"/>
                  </a:cubicBezTo>
                  <a:cubicBezTo>
                    <a:pt x="74" y="62"/>
                    <a:pt x="74" y="62"/>
                    <a:pt x="74" y="62"/>
                  </a:cubicBezTo>
                  <a:cubicBezTo>
                    <a:pt x="74" y="62"/>
                    <a:pt x="74" y="62"/>
                    <a:pt x="75" y="62"/>
                  </a:cubicBezTo>
                  <a:cubicBezTo>
                    <a:pt x="75" y="62"/>
                    <a:pt x="75" y="63"/>
                    <a:pt x="75" y="63"/>
                  </a:cubicBezTo>
                  <a:cubicBezTo>
                    <a:pt x="74" y="63"/>
                    <a:pt x="74" y="63"/>
                    <a:pt x="74" y="63"/>
                  </a:cubicBezTo>
                  <a:cubicBezTo>
                    <a:pt x="74" y="63"/>
                    <a:pt x="74" y="63"/>
                    <a:pt x="73" y="63"/>
                  </a:cubicBezTo>
                  <a:cubicBezTo>
                    <a:pt x="73" y="63"/>
                    <a:pt x="73" y="63"/>
                    <a:pt x="73" y="63"/>
                  </a:cubicBezTo>
                  <a:cubicBezTo>
                    <a:pt x="73" y="64"/>
                    <a:pt x="74" y="63"/>
                    <a:pt x="74" y="64"/>
                  </a:cubicBezTo>
                  <a:cubicBezTo>
                    <a:pt x="74" y="64"/>
                    <a:pt x="74" y="64"/>
                    <a:pt x="74" y="64"/>
                  </a:cubicBezTo>
                  <a:cubicBezTo>
                    <a:pt x="74" y="64"/>
                    <a:pt x="74" y="64"/>
                    <a:pt x="74" y="64"/>
                  </a:cubicBezTo>
                  <a:cubicBezTo>
                    <a:pt x="74" y="64"/>
                    <a:pt x="74" y="64"/>
                    <a:pt x="74" y="64"/>
                  </a:cubicBezTo>
                  <a:cubicBezTo>
                    <a:pt x="74" y="64"/>
                    <a:pt x="74" y="64"/>
                    <a:pt x="74" y="64"/>
                  </a:cubicBezTo>
                  <a:cubicBezTo>
                    <a:pt x="74" y="64"/>
                    <a:pt x="74" y="64"/>
                    <a:pt x="74" y="65"/>
                  </a:cubicBezTo>
                  <a:cubicBezTo>
                    <a:pt x="74" y="65"/>
                    <a:pt x="74" y="65"/>
                    <a:pt x="74" y="65"/>
                  </a:cubicBezTo>
                  <a:cubicBezTo>
                    <a:pt x="74" y="65"/>
                    <a:pt x="74" y="65"/>
                    <a:pt x="73" y="65"/>
                  </a:cubicBezTo>
                  <a:cubicBezTo>
                    <a:pt x="73" y="65"/>
                    <a:pt x="73" y="65"/>
                    <a:pt x="73" y="65"/>
                  </a:cubicBezTo>
                  <a:cubicBezTo>
                    <a:pt x="73" y="65"/>
                    <a:pt x="73" y="65"/>
                    <a:pt x="74" y="65"/>
                  </a:cubicBezTo>
                  <a:cubicBezTo>
                    <a:pt x="74" y="65"/>
                    <a:pt x="74" y="65"/>
                    <a:pt x="74" y="65"/>
                  </a:cubicBezTo>
                  <a:cubicBezTo>
                    <a:pt x="74" y="65"/>
                    <a:pt x="74" y="65"/>
                    <a:pt x="74" y="65"/>
                  </a:cubicBezTo>
                  <a:cubicBezTo>
                    <a:pt x="74" y="65"/>
                    <a:pt x="74" y="66"/>
                    <a:pt x="74" y="66"/>
                  </a:cubicBezTo>
                  <a:cubicBezTo>
                    <a:pt x="74" y="66"/>
                    <a:pt x="75" y="66"/>
                    <a:pt x="75" y="66"/>
                  </a:cubicBezTo>
                  <a:cubicBezTo>
                    <a:pt x="74" y="66"/>
                    <a:pt x="74" y="66"/>
                    <a:pt x="74" y="66"/>
                  </a:cubicBezTo>
                  <a:cubicBezTo>
                    <a:pt x="74" y="66"/>
                    <a:pt x="74" y="66"/>
                    <a:pt x="74" y="66"/>
                  </a:cubicBezTo>
                  <a:cubicBezTo>
                    <a:pt x="73" y="66"/>
                    <a:pt x="73" y="66"/>
                    <a:pt x="73" y="66"/>
                  </a:cubicBezTo>
                  <a:cubicBezTo>
                    <a:pt x="73" y="66"/>
                    <a:pt x="73" y="66"/>
                    <a:pt x="73" y="66"/>
                  </a:cubicBezTo>
                  <a:cubicBezTo>
                    <a:pt x="73" y="66"/>
                    <a:pt x="73" y="66"/>
                    <a:pt x="73" y="66"/>
                  </a:cubicBezTo>
                  <a:cubicBezTo>
                    <a:pt x="73" y="66"/>
                    <a:pt x="73" y="66"/>
                    <a:pt x="74" y="66"/>
                  </a:cubicBezTo>
                  <a:cubicBezTo>
                    <a:pt x="74" y="66"/>
                    <a:pt x="74" y="66"/>
                    <a:pt x="74" y="66"/>
                  </a:cubicBezTo>
                  <a:cubicBezTo>
                    <a:pt x="74" y="66"/>
                    <a:pt x="74" y="66"/>
                    <a:pt x="74" y="66"/>
                  </a:cubicBezTo>
                  <a:cubicBezTo>
                    <a:pt x="74" y="66"/>
                    <a:pt x="74" y="66"/>
                    <a:pt x="74" y="67"/>
                  </a:cubicBezTo>
                  <a:cubicBezTo>
                    <a:pt x="74" y="67"/>
                    <a:pt x="74" y="67"/>
                    <a:pt x="74" y="67"/>
                  </a:cubicBezTo>
                  <a:cubicBezTo>
                    <a:pt x="74" y="67"/>
                    <a:pt x="74" y="67"/>
                    <a:pt x="73" y="67"/>
                  </a:cubicBezTo>
                  <a:cubicBezTo>
                    <a:pt x="73" y="67"/>
                    <a:pt x="73" y="67"/>
                    <a:pt x="73" y="67"/>
                  </a:cubicBezTo>
                  <a:cubicBezTo>
                    <a:pt x="73" y="67"/>
                    <a:pt x="74" y="67"/>
                    <a:pt x="74" y="67"/>
                  </a:cubicBezTo>
                  <a:cubicBezTo>
                    <a:pt x="74" y="67"/>
                    <a:pt x="74" y="67"/>
                    <a:pt x="74" y="67"/>
                  </a:cubicBezTo>
                  <a:cubicBezTo>
                    <a:pt x="73" y="67"/>
                    <a:pt x="73" y="67"/>
                    <a:pt x="73" y="67"/>
                  </a:cubicBezTo>
                  <a:cubicBezTo>
                    <a:pt x="73" y="67"/>
                    <a:pt x="73" y="67"/>
                    <a:pt x="73" y="67"/>
                  </a:cubicBezTo>
                  <a:cubicBezTo>
                    <a:pt x="73" y="67"/>
                    <a:pt x="73" y="67"/>
                    <a:pt x="74" y="67"/>
                  </a:cubicBezTo>
                  <a:cubicBezTo>
                    <a:pt x="74" y="67"/>
                    <a:pt x="74" y="67"/>
                    <a:pt x="74" y="67"/>
                  </a:cubicBezTo>
                  <a:cubicBezTo>
                    <a:pt x="74" y="68"/>
                    <a:pt x="74" y="68"/>
                    <a:pt x="74" y="68"/>
                  </a:cubicBezTo>
                  <a:cubicBezTo>
                    <a:pt x="73" y="68"/>
                    <a:pt x="73" y="67"/>
                    <a:pt x="73" y="67"/>
                  </a:cubicBezTo>
                  <a:cubicBezTo>
                    <a:pt x="73" y="67"/>
                    <a:pt x="73" y="67"/>
                    <a:pt x="73" y="67"/>
                  </a:cubicBezTo>
                  <a:cubicBezTo>
                    <a:pt x="73" y="68"/>
                    <a:pt x="73" y="68"/>
                    <a:pt x="73" y="68"/>
                  </a:cubicBezTo>
                  <a:cubicBezTo>
                    <a:pt x="73" y="68"/>
                    <a:pt x="73" y="68"/>
                    <a:pt x="73" y="68"/>
                  </a:cubicBezTo>
                  <a:cubicBezTo>
                    <a:pt x="73" y="68"/>
                    <a:pt x="73" y="68"/>
                    <a:pt x="73" y="68"/>
                  </a:cubicBezTo>
                  <a:cubicBezTo>
                    <a:pt x="73" y="68"/>
                    <a:pt x="73" y="68"/>
                    <a:pt x="73" y="68"/>
                  </a:cubicBezTo>
                  <a:cubicBezTo>
                    <a:pt x="72" y="68"/>
                    <a:pt x="72" y="69"/>
                    <a:pt x="72" y="69"/>
                  </a:cubicBezTo>
                  <a:cubicBezTo>
                    <a:pt x="72" y="69"/>
                    <a:pt x="72" y="69"/>
                    <a:pt x="72" y="69"/>
                  </a:cubicBezTo>
                  <a:cubicBezTo>
                    <a:pt x="72" y="69"/>
                    <a:pt x="73" y="69"/>
                    <a:pt x="73" y="69"/>
                  </a:cubicBezTo>
                  <a:cubicBezTo>
                    <a:pt x="73" y="69"/>
                    <a:pt x="73" y="69"/>
                    <a:pt x="73" y="69"/>
                  </a:cubicBezTo>
                  <a:cubicBezTo>
                    <a:pt x="73" y="69"/>
                    <a:pt x="73" y="69"/>
                    <a:pt x="73" y="69"/>
                  </a:cubicBezTo>
                  <a:cubicBezTo>
                    <a:pt x="73" y="69"/>
                    <a:pt x="72" y="69"/>
                    <a:pt x="72" y="69"/>
                  </a:cubicBezTo>
                  <a:cubicBezTo>
                    <a:pt x="72" y="69"/>
                    <a:pt x="72" y="69"/>
                    <a:pt x="73" y="70"/>
                  </a:cubicBezTo>
                  <a:cubicBezTo>
                    <a:pt x="73" y="70"/>
                    <a:pt x="73" y="70"/>
                    <a:pt x="73" y="70"/>
                  </a:cubicBezTo>
                  <a:cubicBezTo>
                    <a:pt x="73" y="70"/>
                    <a:pt x="73" y="71"/>
                    <a:pt x="73" y="71"/>
                  </a:cubicBezTo>
                  <a:cubicBezTo>
                    <a:pt x="73" y="71"/>
                    <a:pt x="73" y="71"/>
                    <a:pt x="73" y="71"/>
                  </a:cubicBezTo>
                  <a:cubicBezTo>
                    <a:pt x="73" y="71"/>
                    <a:pt x="73" y="71"/>
                    <a:pt x="73" y="71"/>
                  </a:cubicBezTo>
                  <a:cubicBezTo>
                    <a:pt x="73" y="71"/>
                    <a:pt x="73" y="71"/>
                    <a:pt x="73" y="71"/>
                  </a:cubicBezTo>
                  <a:cubicBezTo>
                    <a:pt x="73" y="71"/>
                    <a:pt x="73" y="71"/>
                    <a:pt x="73" y="71"/>
                  </a:cubicBezTo>
                  <a:cubicBezTo>
                    <a:pt x="73" y="71"/>
                    <a:pt x="73" y="72"/>
                    <a:pt x="73" y="72"/>
                  </a:cubicBezTo>
                  <a:cubicBezTo>
                    <a:pt x="73" y="72"/>
                    <a:pt x="73" y="72"/>
                    <a:pt x="73" y="72"/>
                  </a:cubicBezTo>
                  <a:cubicBezTo>
                    <a:pt x="72" y="72"/>
                    <a:pt x="72" y="72"/>
                    <a:pt x="72" y="72"/>
                  </a:cubicBezTo>
                  <a:cubicBezTo>
                    <a:pt x="72" y="72"/>
                    <a:pt x="72" y="72"/>
                    <a:pt x="72" y="72"/>
                  </a:cubicBezTo>
                  <a:cubicBezTo>
                    <a:pt x="72" y="72"/>
                    <a:pt x="72" y="72"/>
                    <a:pt x="73" y="72"/>
                  </a:cubicBezTo>
                  <a:cubicBezTo>
                    <a:pt x="73" y="72"/>
                    <a:pt x="73" y="72"/>
                    <a:pt x="73" y="72"/>
                  </a:cubicBezTo>
                  <a:cubicBezTo>
                    <a:pt x="72" y="72"/>
                    <a:pt x="73" y="72"/>
                    <a:pt x="72" y="73"/>
                  </a:cubicBezTo>
                  <a:cubicBezTo>
                    <a:pt x="72" y="73"/>
                    <a:pt x="72" y="73"/>
                    <a:pt x="72" y="73"/>
                  </a:cubicBezTo>
                  <a:cubicBezTo>
                    <a:pt x="72" y="73"/>
                    <a:pt x="72" y="73"/>
                    <a:pt x="72" y="73"/>
                  </a:cubicBezTo>
                  <a:cubicBezTo>
                    <a:pt x="72" y="73"/>
                    <a:pt x="72" y="73"/>
                    <a:pt x="72" y="73"/>
                  </a:cubicBezTo>
                  <a:cubicBezTo>
                    <a:pt x="72" y="73"/>
                    <a:pt x="72" y="73"/>
                    <a:pt x="72" y="73"/>
                  </a:cubicBezTo>
                  <a:cubicBezTo>
                    <a:pt x="72" y="73"/>
                    <a:pt x="72" y="73"/>
                    <a:pt x="72" y="73"/>
                  </a:cubicBezTo>
                  <a:cubicBezTo>
                    <a:pt x="72" y="73"/>
                    <a:pt x="72" y="73"/>
                    <a:pt x="73" y="73"/>
                  </a:cubicBezTo>
                  <a:cubicBezTo>
                    <a:pt x="73" y="73"/>
                    <a:pt x="73" y="73"/>
                    <a:pt x="73" y="73"/>
                  </a:cubicBezTo>
                  <a:cubicBezTo>
                    <a:pt x="73" y="73"/>
                    <a:pt x="72" y="74"/>
                    <a:pt x="71" y="74"/>
                  </a:cubicBezTo>
                  <a:cubicBezTo>
                    <a:pt x="71" y="74"/>
                    <a:pt x="72" y="74"/>
                    <a:pt x="72" y="74"/>
                  </a:cubicBezTo>
                  <a:cubicBezTo>
                    <a:pt x="72" y="74"/>
                    <a:pt x="72" y="74"/>
                    <a:pt x="72" y="74"/>
                  </a:cubicBezTo>
                  <a:cubicBezTo>
                    <a:pt x="72" y="74"/>
                    <a:pt x="73" y="74"/>
                    <a:pt x="72" y="74"/>
                  </a:cubicBezTo>
                  <a:cubicBezTo>
                    <a:pt x="72" y="74"/>
                    <a:pt x="72" y="74"/>
                    <a:pt x="72" y="74"/>
                  </a:cubicBezTo>
                  <a:cubicBezTo>
                    <a:pt x="72" y="74"/>
                    <a:pt x="72" y="74"/>
                    <a:pt x="72" y="74"/>
                  </a:cubicBezTo>
                  <a:cubicBezTo>
                    <a:pt x="72" y="74"/>
                    <a:pt x="72" y="74"/>
                    <a:pt x="71" y="74"/>
                  </a:cubicBezTo>
                  <a:cubicBezTo>
                    <a:pt x="71" y="74"/>
                    <a:pt x="71" y="74"/>
                    <a:pt x="71" y="74"/>
                  </a:cubicBezTo>
                  <a:cubicBezTo>
                    <a:pt x="70" y="74"/>
                    <a:pt x="70" y="75"/>
                    <a:pt x="70" y="75"/>
                  </a:cubicBezTo>
                  <a:cubicBezTo>
                    <a:pt x="70" y="75"/>
                    <a:pt x="70" y="75"/>
                    <a:pt x="70" y="75"/>
                  </a:cubicBezTo>
                  <a:cubicBezTo>
                    <a:pt x="70" y="75"/>
                    <a:pt x="70" y="75"/>
                    <a:pt x="70" y="75"/>
                  </a:cubicBezTo>
                  <a:cubicBezTo>
                    <a:pt x="69" y="75"/>
                    <a:pt x="69" y="75"/>
                    <a:pt x="69" y="75"/>
                  </a:cubicBezTo>
                  <a:cubicBezTo>
                    <a:pt x="69" y="75"/>
                    <a:pt x="70" y="74"/>
                    <a:pt x="69" y="74"/>
                  </a:cubicBezTo>
                  <a:cubicBezTo>
                    <a:pt x="69" y="74"/>
                    <a:pt x="69" y="74"/>
                    <a:pt x="69" y="74"/>
                  </a:cubicBezTo>
                  <a:cubicBezTo>
                    <a:pt x="69" y="74"/>
                    <a:pt x="69" y="74"/>
                    <a:pt x="70" y="74"/>
                  </a:cubicBezTo>
                  <a:cubicBezTo>
                    <a:pt x="69" y="74"/>
                    <a:pt x="69" y="74"/>
                    <a:pt x="69" y="74"/>
                  </a:cubicBezTo>
                  <a:cubicBezTo>
                    <a:pt x="69" y="74"/>
                    <a:pt x="69" y="74"/>
                    <a:pt x="69" y="74"/>
                  </a:cubicBezTo>
                  <a:cubicBezTo>
                    <a:pt x="69" y="74"/>
                    <a:pt x="69" y="74"/>
                    <a:pt x="69" y="74"/>
                  </a:cubicBezTo>
                  <a:cubicBezTo>
                    <a:pt x="69" y="74"/>
                    <a:pt x="69" y="74"/>
                    <a:pt x="69" y="74"/>
                  </a:cubicBezTo>
                  <a:cubicBezTo>
                    <a:pt x="68" y="74"/>
                    <a:pt x="69" y="74"/>
                    <a:pt x="68" y="74"/>
                  </a:cubicBezTo>
                  <a:cubicBezTo>
                    <a:pt x="68" y="74"/>
                    <a:pt x="68" y="74"/>
                    <a:pt x="68" y="74"/>
                  </a:cubicBezTo>
                  <a:cubicBezTo>
                    <a:pt x="68" y="74"/>
                    <a:pt x="68" y="74"/>
                    <a:pt x="68" y="74"/>
                  </a:cubicBezTo>
                  <a:cubicBezTo>
                    <a:pt x="68" y="74"/>
                    <a:pt x="68" y="74"/>
                    <a:pt x="68" y="74"/>
                  </a:cubicBezTo>
                  <a:cubicBezTo>
                    <a:pt x="68" y="74"/>
                    <a:pt x="68" y="74"/>
                    <a:pt x="68" y="74"/>
                  </a:cubicBezTo>
                  <a:cubicBezTo>
                    <a:pt x="68" y="74"/>
                    <a:pt x="68" y="74"/>
                    <a:pt x="68" y="74"/>
                  </a:cubicBezTo>
                  <a:cubicBezTo>
                    <a:pt x="68" y="74"/>
                    <a:pt x="68" y="73"/>
                    <a:pt x="68" y="73"/>
                  </a:cubicBezTo>
                  <a:cubicBezTo>
                    <a:pt x="68" y="73"/>
                    <a:pt x="69" y="73"/>
                    <a:pt x="69" y="73"/>
                  </a:cubicBezTo>
                  <a:cubicBezTo>
                    <a:pt x="69" y="73"/>
                    <a:pt x="68" y="73"/>
                    <a:pt x="68" y="73"/>
                  </a:cubicBezTo>
                  <a:cubicBezTo>
                    <a:pt x="68" y="73"/>
                    <a:pt x="68" y="73"/>
                    <a:pt x="68" y="73"/>
                  </a:cubicBezTo>
                  <a:cubicBezTo>
                    <a:pt x="68" y="73"/>
                    <a:pt x="68" y="73"/>
                    <a:pt x="68" y="73"/>
                  </a:cubicBezTo>
                  <a:cubicBezTo>
                    <a:pt x="68" y="73"/>
                    <a:pt x="68" y="73"/>
                    <a:pt x="68" y="73"/>
                  </a:cubicBezTo>
                  <a:cubicBezTo>
                    <a:pt x="68" y="73"/>
                    <a:pt x="67" y="73"/>
                    <a:pt x="67" y="73"/>
                  </a:cubicBezTo>
                  <a:cubicBezTo>
                    <a:pt x="67" y="73"/>
                    <a:pt x="68" y="73"/>
                    <a:pt x="68" y="73"/>
                  </a:cubicBezTo>
                  <a:cubicBezTo>
                    <a:pt x="68" y="73"/>
                    <a:pt x="68" y="73"/>
                    <a:pt x="68" y="73"/>
                  </a:cubicBezTo>
                  <a:cubicBezTo>
                    <a:pt x="68" y="73"/>
                    <a:pt x="68" y="72"/>
                    <a:pt x="67" y="72"/>
                  </a:cubicBezTo>
                  <a:cubicBezTo>
                    <a:pt x="67" y="72"/>
                    <a:pt x="67" y="73"/>
                    <a:pt x="67" y="73"/>
                  </a:cubicBezTo>
                  <a:cubicBezTo>
                    <a:pt x="67" y="73"/>
                    <a:pt x="67" y="73"/>
                    <a:pt x="67" y="73"/>
                  </a:cubicBezTo>
                  <a:cubicBezTo>
                    <a:pt x="67" y="73"/>
                    <a:pt x="67" y="73"/>
                    <a:pt x="66" y="73"/>
                  </a:cubicBezTo>
                  <a:cubicBezTo>
                    <a:pt x="66" y="73"/>
                    <a:pt x="66" y="73"/>
                    <a:pt x="66" y="73"/>
                  </a:cubicBezTo>
                  <a:cubicBezTo>
                    <a:pt x="66" y="73"/>
                    <a:pt x="66" y="73"/>
                    <a:pt x="66" y="73"/>
                  </a:cubicBezTo>
                  <a:cubicBezTo>
                    <a:pt x="66" y="73"/>
                    <a:pt x="66" y="73"/>
                    <a:pt x="66" y="73"/>
                  </a:cubicBezTo>
                  <a:cubicBezTo>
                    <a:pt x="66" y="73"/>
                    <a:pt x="66" y="73"/>
                    <a:pt x="66" y="73"/>
                  </a:cubicBezTo>
                  <a:cubicBezTo>
                    <a:pt x="66" y="73"/>
                    <a:pt x="66" y="73"/>
                    <a:pt x="66" y="73"/>
                  </a:cubicBezTo>
                  <a:cubicBezTo>
                    <a:pt x="66" y="73"/>
                    <a:pt x="66" y="73"/>
                    <a:pt x="66" y="73"/>
                  </a:cubicBezTo>
                  <a:cubicBezTo>
                    <a:pt x="66" y="73"/>
                    <a:pt x="66" y="73"/>
                    <a:pt x="65" y="73"/>
                  </a:cubicBezTo>
                  <a:cubicBezTo>
                    <a:pt x="65" y="73"/>
                    <a:pt x="65" y="74"/>
                    <a:pt x="65" y="74"/>
                  </a:cubicBezTo>
                  <a:cubicBezTo>
                    <a:pt x="65" y="74"/>
                    <a:pt x="65" y="74"/>
                    <a:pt x="65" y="74"/>
                  </a:cubicBezTo>
                  <a:cubicBezTo>
                    <a:pt x="65" y="74"/>
                    <a:pt x="65" y="74"/>
                    <a:pt x="65" y="74"/>
                  </a:cubicBezTo>
                  <a:cubicBezTo>
                    <a:pt x="65" y="74"/>
                    <a:pt x="64" y="74"/>
                    <a:pt x="64" y="74"/>
                  </a:cubicBezTo>
                  <a:cubicBezTo>
                    <a:pt x="64" y="74"/>
                    <a:pt x="65" y="74"/>
                    <a:pt x="65" y="73"/>
                  </a:cubicBezTo>
                  <a:cubicBezTo>
                    <a:pt x="65" y="73"/>
                    <a:pt x="64" y="73"/>
                    <a:pt x="64" y="73"/>
                  </a:cubicBezTo>
                  <a:cubicBezTo>
                    <a:pt x="64" y="73"/>
                    <a:pt x="64" y="73"/>
                    <a:pt x="64" y="73"/>
                  </a:cubicBezTo>
                  <a:cubicBezTo>
                    <a:pt x="64" y="73"/>
                    <a:pt x="64" y="73"/>
                    <a:pt x="64" y="73"/>
                  </a:cubicBezTo>
                  <a:cubicBezTo>
                    <a:pt x="64" y="73"/>
                    <a:pt x="64" y="73"/>
                    <a:pt x="64" y="73"/>
                  </a:cubicBezTo>
                  <a:cubicBezTo>
                    <a:pt x="64" y="73"/>
                    <a:pt x="64" y="73"/>
                    <a:pt x="64" y="73"/>
                  </a:cubicBezTo>
                  <a:cubicBezTo>
                    <a:pt x="64" y="73"/>
                    <a:pt x="63" y="73"/>
                    <a:pt x="63" y="73"/>
                  </a:cubicBezTo>
                  <a:cubicBezTo>
                    <a:pt x="63" y="73"/>
                    <a:pt x="63" y="72"/>
                    <a:pt x="63" y="72"/>
                  </a:cubicBezTo>
                  <a:cubicBezTo>
                    <a:pt x="63" y="72"/>
                    <a:pt x="63" y="72"/>
                    <a:pt x="63" y="72"/>
                  </a:cubicBezTo>
                  <a:cubicBezTo>
                    <a:pt x="63" y="72"/>
                    <a:pt x="63" y="72"/>
                    <a:pt x="63" y="72"/>
                  </a:cubicBezTo>
                  <a:cubicBezTo>
                    <a:pt x="63" y="73"/>
                    <a:pt x="63" y="72"/>
                    <a:pt x="63" y="72"/>
                  </a:cubicBezTo>
                  <a:cubicBezTo>
                    <a:pt x="63" y="72"/>
                    <a:pt x="63" y="73"/>
                    <a:pt x="63" y="73"/>
                  </a:cubicBezTo>
                  <a:cubicBezTo>
                    <a:pt x="62" y="73"/>
                    <a:pt x="62" y="73"/>
                    <a:pt x="62" y="72"/>
                  </a:cubicBezTo>
                  <a:cubicBezTo>
                    <a:pt x="62" y="72"/>
                    <a:pt x="62" y="72"/>
                    <a:pt x="62" y="72"/>
                  </a:cubicBezTo>
                  <a:cubicBezTo>
                    <a:pt x="62" y="72"/>
                    <a:pt x="62" y="72"/>
                    <a:pt x="62" y="72"/>
                  </a:cubicBezTo>
                  <a:cubicBezTo>
                    <a:pt x="62" y="72"/>
                    <a:pt x="63" y="72"/>
                    <a:pt x="62" y="71"/>
                  </a:cubicBezTo>
                  <a:cubicBezTo>
                    <a:pt x="62" y="72"/>
                    <a:pt x="62" y="72"/>
                    <a:pt x="61" y="72"/>
                  </a:cubicBezTo>
                  <a:cubicBezTo>
                    <a:pt x="62" y="72"/>
                    <a:pt x="62" y="72"/>
                    <a:pt x="62" y="71"/>
                  </a:cubicBezTo>
                  <a:cubicBezTo>
                    <a:pt x="62" y="71"/>
                    <a:pt x="62" y="71"/>
                    <a:pt x="62" y="71"/>
                  </a:cubicBezTo>
                  <a:cubicBezTo>
                    <a:pt x="62" y="71"/>
                    <a:pt x="62" y="71"/>
                    <a:pt x="62" y="71"/>
                  </a:cubicBezTo>
                  <a:cubicBezTo>
                    <a:pt x="62" y="71"/>
                    <a:pt x="62" y="71"/>
                    <a:pt x="62" y="72"/>
                  </a:cubicBezTo>
                  <a:cubicBezTo>
                    <a:pt x="61" y="71"/>
                    <a:pt x="61" y="71"/>
                    <a:pt x="61" y="71"/>
                  </a:cubicBezTo>
                  <a:cubicBezTo>
                    <a:pt x="61" y="71"/>
                    <a:pt x="61" y="71"/>
                    <a:pt x="61" y="71"/>
                  </a:cubicBezTo>
                  <a:cubicBezTo>
                    <a:pt x="62" y="71"/>
                    <a:pt x="62" y="71"/>
                    <a:pt x="62" y="71"/>
                  </a:cubicBezTo>
                  <a:cubicBezTo>
                    <a:pt x="62" y="71"/>
                    <a:pt x="62" y="71"/>
                    <a:pt x="62" y="71"/>
                  </a:cubicBezTo>
                  <a:cubicBezTo>
                    <a:pt x="61" y="71"/>
                    <a:pt x="61" y="71"/>
                    <a:pt x="61" y="71"/>
                  </a:cubicBezTo>
                  <a:cubicBezTo>
                    <a:pt x="61" y="71"/>
                    <a:pt x="61" y="71"/>
                    <a:pt x="60" y="71"/>
                  </a:cubicBezTo>
                  <a:cubicBezTo>
                    <a:pt x="60" y="71"/>
                    <a:pt x="60" y="71"/>
                    <a:pt x="60" y="70"/>
                  </a:cubicBezTo>
                  <a:cubicBezTo>
                    <a:pt x="60" y="70"/>
                    <a:pt x="60" y="70"/>
                    <a:pt x="61" y="70"/>
                  </a:cubicBezTo>
                  <a:cubicBezTo>
                    <a:pt x="61" y="69"/>
                    <a:pt x="61" y="69"/>
                    <a:pt x="61" y="69"/>
                  </a:cubicBezTo>
                  <a:cubicBezTo>
                    <a:pt x="61" y="69"/>
                    <a:pt x="61" y="69"/>
                    <a:pt x="61" y="69"/>
                  </a:cubicBezTo>
                  <a:cubicBezTo>
                    <a:pt x="60" y="69"/>
                    <a:pt x="60" y="70"/>
                    <a:pt x="60" y="70"/>
                  </a:cubicBezTo>
                  <a:cubicBezTo>
                    <a:pt x="60" y="70"/>
                    <a:pt x="60" y="70"/>
                    <a:pt x="60" y="70"/>
                  </a:cubicBezTo>
                  <a:cubicBezTo>
                    <a:pt x="60" y="70"/>
                    <a:pt x="60" y="70"/>
                    <a:pt x="60" y="69"/>
                  </a:cubicBezTo>
                  <a:cubicBezTo>
                    <a:pt x="60" y="69"/>
                    <a:pt x="60" y="69"/>
                    <a:pt x="60" y="69"/>
                  </a:cubicBezTo>
                  <a:cubicBezTo>
                    <a:pt x="60" y="69"/>
                    <a:pt x="60" y="70"/>
                    <a:pt x="60" y="70"/>
                  </a:cubicBezTo>
                  <a:cubicBezTo>
                    <a:pt x="59" y="69"/>
                    <a:pt x="60" y="69"/>
                    <a:pt x="60" y="69"/>
                  </a:cubicBezTo>
                  <a:cubicBezTo>
                    <a:pt x="60" y="69"/>
                    <a:pt x="60" y="69"/>
                    <a:pt x="59" y="69"/>
                  </a:cubicBezTo>
                  <a:cubicBezTo>
                    <a:pt x="59" y="69"/>
                    <a:pt x="59" y="69"/>
                    <a:pt x="59" y="69"/>
                  </a:cubicBezTo>
                  <a:cubicBezTo>
                    <a:pt x="59" y="69"/>
                    <a:pt x="59" y="69"/>
                    <a:pt x="59" y="69"/>
                  </a:cubicBezTo>
                  <a:cubicBezTo>
                    <a:pt x="59" y="68"/>
                    <a:pt x="59" y="68"/>
                    <a:pt x="60" y="68"/>
                  </a:cubicBezTo>
                  <a:cubicBezTo>
                    <a:pt x="59" y="68"/>
                    <a:pt x="59" y="68"/>
                    <a:pt x="59" y="68"/>
                  </a:cubicBezTo>
                  <a:cubicBezTo>
                    <a:pt x="59" y="68"/>
                    <a:pt x="59" y="68"/>
                    <a:pt x="58" y="68"/>
                  </a:cubicBezTo>
                  <a:cubicBezTo>
                    <a:pt x="58" y="68"/>
                    <a:pt x="58" y="68"/>
                    <a:pt x="58" y="68"/>
                  </a:cubicBezTo>
                  <a:cubicBezTo>
                    <a:pt x="58" y="68"/>
                    <a:pt x="58" y="68"/>
                    <a:pt x="58" y="68"/>
                  </a:cubicBezTo>
                  <a:cubicBezTo>
                    <a:pt x="58" y="68"/>
                    <a:pt x="58" y="68"/>
                    <a:pt x="58" y="68"/>
                  </a:cubicBezTo>
                  <a:cubicBezTo>
                    <a:pt x="58" y="68"/>
                    <a:pt x="58" y="68"/>
                    <a:pt x="58" y="68"/>
                  </a:cubicBezTo>
                  <a:cubicBezTo>
                    <a:pt x="58" y="68"/>
                    <a:pt x="58" y="68"/>
                    <a:pt x="58" y="68"/>
                  </a:cubicBezTo>
                  <a:cubicBezTo>
                    <a:pt x="58" y="68"/>
                    <a:pt x="58" y="67"/>
                    <a:pt x="58" y="67"/>
                  </a:cubicBezTo>
                  <a:cubicBezTo>
                    <a:pt x="58" y="67"/>
                    <a:pt x="58" y="67"/>
                    <a:pt x="59" y="67"/>
                  </a:cubicBezTo>
                  <a:cubicBezTo>
                    <a:pt x="59" y="67"/>
                    <a:pt x="59" y="67"/>
                    <a:pt x="60" y="67"/>
                  </a:cubicBezTo>
                  <a:cubicBezTo>
                    <a:pt x="60" y="67"/>
                    <a:pt x="60" y="67"/>
                    <a:pt x="60" y="67"/>
                  </a:cubicBezTo>
                  <a:cubicBezTo>
                    <a:pt x="60" y="67"/>
                    <a:pt x="60" y="67"/>
                    <a:pt x="60" y="66"/>
                  </a:cubicBezTo>
                  <a:cubicBezTo>
                    <a:pt x="60" y="67"/>
                    <a:pt x="60" y="67"/>
                    <a:pt x="60" y="67"/>
                  </a:cubicBezTo>
                  <a:cubicBezTo>
                    <a:pt x="59" y="67"/>
                    <a:pt x="59" y="67"/>
                    <a:pt x="59" y="67"/>
                  </a:cubicBezTo>
                  <a:cubicBezTo>
                    <a:pt x="58" y="67"/>
                    <a:pt x="58" y="67"/>
                    <a:pt x="58" y="67"/>
                  </a:cubicBezTo>
                  <a:cubicBezTo>
                    <a:pt x="58" y="67"/>
                    <a:pt x="58" y="67"/>
                    <a:pt x="58" y="67"/>
                  </a:cubicBezTo>
                  <a:cubicBezTo>
                    <a:pt x="58" y="67"/>
                    <a:pt x="59" y="67"/>
                    <a:pt x="59" y="66"/>
                  </a:cubicBezTo>
                  <a:cubicBezTo>
                    <a:pt x="59" y="66"/>
                    <a:pt x="59" y="66"/>
                    <a:pt x="59" y="66"/>
                  </a:cubicBezTo>
                  <a:cubicBezTo>
                    <a:pt x="59" y="66"/>
                    <a:pt x="59" y="66"/>
                    <a:pt x="59" y="66"/>
                  </a:cubicBezTo>
                  <a:cubicBezTo>
                    <a:pt x="59" y="66"/>
                    <a:pt x="59" y="66"/>
                    <a:pt x="59" y="66"/>
                  </a:cubicBezTo>
                  <a:cubicBezTo>
                    <a:pt x="59" y="66"/>
                    <a:pt x="59" y="66"/>
                    <a:pt x="60" y="66"/>
                  </a:cubicBezTo>
                  <a:cubicBezTo>
                    <a:pt x="60" y="66"/>
                    <a:pt x="60" y="66"/>
                    <a:pt x="60" y="66"/>
                  </a:cubicBezTo>
                  <a:cubicBezTo>
                    <a:pt x="60" y="66"/>
                    <a:pt x="61" y="66"/>
                    <a:pt x="61" y="66"/>
                  </a:cubicBezTo>
                  <a:cubicBezTo>
                    <a:pt x="61" y="66"/>
                    <a:pt x="61" y="66"/>
                    <a:pt x="61" y="66"/>
                  </a:cubicBezTo>
                  <a:cubicBezTo>
                    <a:pt x="61" y="66"/>
                    <a:pt x="61" y="66"/>
                    <a:pt x="61" y="66"/>
                  </a:cubicBezTo>
                  <a:cubicBezTo>
                    <a:pt x="61" y="66"/>
                    <a:pt x="60" y="66"/>
                    <a:pt x="60" y="66"/>
                  </a:cubicBezTo>
                  <a:cubicBezTo>
                    <a:pt x="60" y="66"/>
                    <a:pt x="60" y="66"/>
                    <a:pt x="60" y="65"/>
                  </a:cubicBezTo>
                  <a:cubicBezTo>
                    <a:pt x="60" y="65"/>
                    <a:pt x="60" y="66"/>
                    <a:pt x="59" y="66"/>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6"/>
                    <a:pt x="59" y="66"/>
                  </a:cubicBezTo>
                  <a:cubicBezTo>
                    <a:pt x="59" y="66"/>
                    <a:pt x="59" y="66"/>
                    <a:pt x="59" y="66"/>
                  </a:cubicBezTo>
                  <a:cubicBezTo>
                    <a:pt x="59" y="66"/>
                    <a:pt x="59" y="66"/>
                    <a:pt x="59" y="66"/>
                  </a:cubicBezTo>
                  <a:cubicBezTo>
                    <a:pt x="59" y="66"/>
                    <a:pt x="59" y="66"/>
                    <a:pt x="58" y="66"/>
                  </a:cubicBezTo>
                  <a:cubicBezTo>
                    <a:pt x="58" y="66"/>
                    <a:pt x="58" y="66"/>
                    <a:pt x="58" y="66"/>
                  </a:cubicBezTo>
                  <a:cubicBezTo>
                    <a:pt x="58" y="66"/>
                    <a:pt x="58" y="66"/>
                    <a:pt x="58" y="66"/>
                  </a:cubicBezTo>
                  <a:cubicBezTo>
                    <a:pt x="58" y="66"/>
                    <a:pt x="58" y="66"/>
                    <a:pt x="58" y="66"/>
                  </a:cubicBezTo>
                  <a:cubicBezTo>
                    <a:pt x="58" y="66"/>
                    <a:pt x="58" y="67"/>
                    <a:pt x="58" y="67"/>
                  </a:cubicBezTo>
                  <a:cubicBezTo>
                    <a:pt x="58" y="67"/>
                    <a:pt x="57" y="67"/>
                    <a:pt x="57" y="67"/>
                  </a:cubicBezTo>
                  <a:cubicBezTo>
                    <a:pt x="57" y="67"/>
                    <a:pt x="57" y="67"/>
                    <a:pt x="57" y="67"/>
                  </a:cubicBezTo>
                  <a:cubicBezTo>
                    <a:pt x="57" y="67"/>
                    <a:pt x="57" y="67"/>
                    <a:pt x="57" y="66"/>
                  </a:cubicBezTo>
                  <a:cubicBezTo>
                    <a:pt x="57" y="66"/>
                    <a:pt x="57" y="66"/>
                    <a:pt x="58" y="65"/>
                  </a:cubicBezTo>
                  <a:cubicBezTo>
                    <a:pt x="58" y="65"/>
                    <a:pt x="58" y="65"/>
                    <a:pt x="58" y="65"/>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7" y="64"/>
                    <a:pt x="57" y="64"/>
                    <a:pt x="57" y="64"/>
                  </a:cubicBezTo>
                  <a:cubicBezTo>
                    <a:pt x="57" y="64"/>
                    <a:pt x="57" y="64"/>
                    <a:pt x="57" y="64"/>
                  </a:cubicBezTo>
                  <a:cubicBezTo>
                    <a:pt x="57" y="64"/>
                    <a:pt x="57" y="64"/>
                    <a:pt x="57" y="64"/>
                  </a:cubicBezTo>
                  <a:cubicBezTo>
                    <a:pt x="57" y="64"/>
                    <a:pt x="57" y="64"/>
                    <a:pt x="57" y="64"/>
                  </a:cubicBezTo>
                  <a:cubicBezTo>
                    <a:pt x="57" y="64"/>
                    <a:pt x="57" y="64"/>
                    <a:pt x="57" y="64"/>
                  </a:cubicBezTo>
                  <a:cubicBezTo>
                    <a:pt x="57" y="64"/>
                    <a:pt x="57" y="64"/>
                    <a:pt x="57" y="64"/>
                  </a:cubicBezTo>
                  <a:cubicBezTo>
                    <a:pt x="57" y="64"/>
                    <a:pt x="57" y="64"/>
                    <a:pt x="56" y="64"/>
                  </a:cubicBezTo>
                  <a:cubicBezTo>
                    <a:pt x="56" y="64"/>
                    <a:pt x="56" y="64"/>
                    <a:pt x="56" y="64"/>
                  </a:cubicBezTo>
                  <a:cubicBezTo>
                    <a:pt x="56" y="64"/>
                    <a:pt x="56" y="64"/>
                    <a:pt x="56" y="64"/>
                  </a:cubicBezTo>
                  <a:cubicBezTo>
                    <a:pt x="56" y="64"/>
                    <a:pt x="56" y="63"/>
                    <a:pt x="56" y="63"/>
                  </a:cubicBezTo>
                  <a:cubicBezTo>
                    <a:pt x="56" y="63"/>
                    <a:pt x="56" y="63"/>
                    <a:pt x="55" y="63"/>
                  </a:cubicBezTo>
                  <a:cubicBezTo>
                    <a:pt x="55" y="63"/>
                    <a:pt x="55" y="63"/>
                    <a:pt x="55" y="63"/>
                  </a:cubicBezTo>
                  <a:cubicBezTo>
                    <a:pt x="55" y="63"/>
                    <a:pt x="56" y="63"/>
                    <a:pt x="56" y="63"/>
                  </a:cubicBezTo>
                  <a:cubicBezTo>
                    <a:pt x="56" y="63"/>
                    <a:pt x="57" y="62"/>
                    <a:pt x="57" y="62"/>
                  </a:cubicBezTo>
                  <a:cubicBezTo>
                    <a:pt x="57" y="62"/>
                    <a:pt x="57" y="62"/>
                    <a:pt x="57" y="62"/>
                  </a:cubicBezTo>
                  <a:cubicBezTo>
                    <a:pt x="57" y="62"/>
                    <a:pt x="58" y="62"/>
                    <a:pt x="58" y="62"/>
                  </a:cubicBezTo>
                  <a:cubicBezTo>
                    <a:pt x="58" y="62"/>
                    <a:pt x="58" y="62"/>
                    <a:pt x="58" y="62"/>
                  </a:cubicBezTo>
                  <a:cubicBezTo>
                    <a:pt x="58" y="61"/>
                    <a:pt x="58" y="61"/>
                    <a:pt x="58" y="61"/>
                  </a:cubicBezTo>
                  <a:cubicBezTo>
                    <a:pt x="59" y="61"/>
                    <a:pt x="59" y="61"/>
                    <a:pt x="60" y="61"/>
                  </a:cubicBezTo>
                  <a:cubicBezTo>
                    <a:pt x="60" y="61"/>
                    <a:pt x="60" y="61"/>
                    <a:pt x="60" y="61"/>
                  </a:cubicBezTo>
                  <a:cubicBezTo>
                    <a:pt x="60" y="61"/>
                    <a:pt x="60" y="61"/>
                    <a:pt x="60" y="61"/>
                  </a:cubicBezTo>
                  <a:cubicBezTo>
                    <a:pt x="59" y="61"/>
                    <a:pt x="59" y="61"/>
                    <a:pt x="59" y="61"/>
                  </a:cubicBezTo>
                  <a:cubicBezTo>
                    <a:pt x="59" y="61"/>
                    <a:pt x="59" y="61"/>
                    <a:pt x="59" y="61"/>
                  </a:cubicBezTo>
                  <a:cubicBezTo>
                    <a:pt x="59" y="61"/>
                    <a:pt x="58" y="61"/>
                    <a:pt x="58" y="61"/>
                  </a:cubicBezTo>
                  <a:cubicBezTo>
                    <a:pt x="58" y="61"/>
                    <a:pt x="58" y="61"/>
                    <a:pt x="58" y="61"/>
                  </a:cubicBezTo>
                  <a:cubicBezTo>
                    <a:pt x="58" y="61"/>
                    <a:pt x="57" y="62"/>
                    <a:pt x="57" y="62"/>
                  </a:cubicBezTo>
                  <a:cubicBezTo>
                    <a:pt x="57" y="62"/>
                    <a:pt x="57" y="62"/>
                    <a:pt x="57" y="62"/>
                  </a:cubicBezTo>
                  <a:cubicBezTo>
                    <a:pt x="57" y="62"/>
                    <a:pt x="56" y="62"/>
                    <a:pt x="56" y="63"/>
                  </a:cubicBezTo>
                  <a:cubicBezTo>
                    <a:pt x="56" y="63"/>
                    <a:pt x="56" y="63"/>
                    <a:pt x="55" y="63"/>
                  </a:cubicBezTo>
                  <a:cubicBezTo>
                    <a:pt x="55" y="63"/>
                    <a:pt x="55" y="63"/>
                    <a:pt x="55" y="63"/>
                  </a:cubicBezTo>
                  <a:cubicBezTo>
                    <a:pt x="55" y="63"/>
                    <a:pt x="55" y="63"/>
                    <a:pt x="55" y="63"/>
                  </a:cubicBezTo>
                  <a:cubicBezTo>
                    <a:pt x="55" y="63"/>
                    <a:pt x="55" y="63"/>
                    <a:pt x="55" y="62"/>
                  </a:cubicBezTo>
                  <a:cubicBezTo>
                    <a:pt x="55" y="62"/>
                    <a:pt x="55" y="62"/>
                    <a:pt x="55" y="62"/>
                  </a:cubicBezTo>
                  <a:cubicBezTo>
                    <a:pt x="55" y="62"/>
                    <a:pt x="56" y="62"/>
                    <a:pt x="56" y="62"/>
                  </a:cubicBezTo>
                  <a:cubicBezTo>
                    <a:pt x="56" y="62"/>
                    <a:pt x="56" y="62"/>
                    <a:pt x="56" y="62"/>
                  </a:cubicBezTo>
                  <a:cubicBezTo>
                    <a:pt x="56" y="62"/>
                    <a:pt x="56" y="62"/>
                    <a:pt x="55" y="62"/>
                  </a:cubicBezTo>
                  <a:cubicBezTo>
                    <a:pt x="55" y="62"/>
                    <a:pt x="55" y="62"/>
                    <a:pt x="55" y="62"/>
                  </a:cubicBezTo>
                  <a:cubicBezTo>
                    <a:pt x="56" y="61"/>
                    <a:pt x="57" y="62"/>
                    <a:pt x="57" y="61"/>
                  </a:cubicBezTo>
                  <a:cubicBezTo>
                    <a:pt x="57" y="61"/>
                    <a:pt x="57" y="61"/>
                    <a:pt x="57" y="61"/>
                  </a:cubicBezTo>
                  <a:cubicBezTo>
                    <a:pt x="57" y="61"/>
                    <a:pt x="56" y="61"/>
                    <a:pt x="56" y="61"/>
                  </a:cubicBezTo>
                  <a:cubicBezTo>
                    <a:pt x="56" y="61"/>
                    <a:pt x="56" y="61"/>
                    <a:pt x="56" y="61"/>
                  </a:cubicBezTo>
                  <a:cubicBezTo>
                    <a:pt x="55" y="61"/>
                    <a:pt x="55" y="61"/>
                    <a:pt x="55" y="61"/>
                  </a:cubicBezTo>
                  <a:cubicBezTo>
                    <a:pt x="55" y="61"/>
                    <a:pt x="55" y="61"/>
                    <a:pt x="55" y="61"/>
                  </a:cubicBezTo>
                  <a:cubicBezTo>
                    <a:pt x="55" y="61"/>
                    <a:pt x="55" y="61"/>
                    <a:pt x="55" y="61"/>
                  </a:cubicBezTo>
                  <a:cubicBezTo>
                    <a:pt x="56" y="60"/>
                    <a:pt x="57" y="60"/>
                    <a:pt x="58" y="60"/>
                  </a:cubicBezTo>
                  <a:cubicBezTo>
                    <a:pt x="58" y="60"/>
                    <a:pt x="58" y="60"/>
                    <a:pt x="58" y="60"/>
                  </a:cubicBezTo>
                  <a:cubicBezTo>
                    <a:pt x="58" y="60"/>
                    <a:pt x="58" y="60"/>
                    <a:pt x="58" y="60"/>
                  </a:cubicBezTo>
                  <a:cubicBezTo>
                    <a:pt x="58" y="60"/>
                    <a:pt x="58" y="60"/>
                    <a:pt x="57" y="60"/>
                  </a:cubicBezTo>
                  <a:cubicBezTo>
                    <a:pt x="57" y="60"/>
                    <a:pt x="57" y="60"/>
                    <a:pt x="57" y="60"/>
                  </a:cubicBezTo>
                  <a:cubicBezTo>
                    <a:pt x="57" y="60"/>
                    <a:pt x="57" y="60"/>
                    <a:pt x="57" y="60"/>
                  </a:cubicBezTo>
                  <a:cubicBezTo>
                    <a:pt x="56" y="60"/>
                    <a:pt x="55" y="60"/>
                    <a:pt x="55" y="60"/>
                  </a:cubicBezTo>
                  <a:cubicBezTo>
                    <a:pt x="55" y="60"/>
                    <a:pt x="55" y="60"/>
                    <a:pt x="55" y="60"/>
                  </a:cubicBezTo>
                  <a:cubicBezTo>
                    <a:pt x="55" y="60"/>
                    <a:pt x="55" y="60"/>
                    <a:pt x="55" y="60"/>
                  </a:cubicBezTo>
                  <a:cubicBezTo>
                    <a:pt x="56" y="60"/>
                    <a:pt x="56" y="60"/>
                    <a:pt x="56" y="59"/>
                  </a:cubicBezTo>
                  <a:cubicBezTo>
                    <a:pt x="56" y="59"/>
                    <a:pt x="56" y="59"/>
                    <a:pt x="57" y="59"/>
                  </a:cubicBezTo>
                  <a:cubicBezTo>
                    <a:pt x="57" y="59"/>
                    <a:pt x="57" y="59"/>
                    <a:pt x="57" y="59"/>
                  </a:cubicBezTo>
                  <a:cubicBezTo>
                    <a:pt x="58" y="59"/>
                    <a:pt x="58" y="59"/>
                    <a:pt x="58" y="59"/>
                  </a:cubicBezTo>
                  <a:cubicBezTo>
                    <a:pt x="58" y="59"/>
                    <a:pt x="58" y="59"/>
                    <a:pt x="58" y="59"/>
                  </a:cubicBezTo>
                  <a:cubicBezTo>
                    <a:pt x="58" y="59"/>
                    <a:pt x="58" y="59"/>
                    <a:pt x="59" y="59"/>
                  </a:cubicBezTo>
                  <a:cubicBezTo>
                    <a:pt x="59" y="59"/>
                    <a:pt x="59" y="59"/>
                    <a:pt x="59" y="59"/>
                  </a:cubicBezTo>
                  <a:cubicBezTo>
                    <a:pt x="58" y="59"/>
                    <a:pt x="58" y="59"/>
                    <a:pt x="58" y="59"/>
                  </a:cubicBezTo>
                  <a:cubicBezTo>
                    <a:pt x="58" y="59"/>
                    <a:pt x="58" y="59"/>
                    <a:pt x="58" y="59"/>
                  </a:cubicBezTo>
                  <a:cubicBezTo>
                    <a:pt x="58" y="59"/>
                    <a:pt x="58" y="59"/>
                    <a:pt x="58" y="59"/>
                  </a:cubicBezTo>
                  <a:cubicBezTo>
                    <a:pt x="58" y="59"/>
                    <a:pt x="58" y="59"/>
                    <a:pt x="57" y="59"/>
                  </a:cubicBezTo>
                  <a:cubicBezTo>
                    <a:pt x="57" y="59"/>
                    <a:pt x="57" y="59"/>
                    <a:pt x="57" y="59"/>
                  </a:cubicBezTo>
                  <a:cubicBezTo>
                    <a:pt x="57" y="59"/>
                    <a:pt x="57" y="59"/>
                    <a:pt x="57" y="59"/>
                  </a:cubicBezTo>
                  <a:cubicBezTo>
                    <a:pt x="57" y="59"/>
                    <a:pt x="56" y="59"/>
                    <a:pt x="56" y="59"/>
                  </a:cubicBezTo>
                  <a:cubicBezTo>
                    <a:pt x="56" y="59"/>
                    <a:pt x="56" y="59"/>
                    <a:pt x="56" y="59"/>
                  </a:cubicBezTo>
                  <a:cubicBezTo>
                    <a:pt x="56" y="59"/>
                    <a:pt x="55" y="60"/>
                    <a:pt x="55" y="60"/>
                  </a:cubicBezTo>
                  <a:cubicBezTo>
                    <a:pt x="55" y="60"/>
                    <a:pt x="55" y="60"/>
                    <a:pt x="55" y="60"/>
                  </a:cubicBezTo>
                  <a:cubicBezTo>
                    <a:pt x="55" y="60"/>
                    <a:pt x="55" y="59"/>
                    <a:pt x="55" y="59"/>
                  </a:cubicBezTo>
                  <a:cubicBezTo>
                    <a:pt x="55" y="59"/>
                    <a:pt x="55" y="59"/>
                    <a:pt x="56" y="59"/>
                  </a:cubicBezTo>
                  <a:cubicBezTo>
                    <a:pt x="56" y="59"/>
                    <a:pt x="57" y="59"/>
                    <a:pt x="57" y="59"/>
                  </a:cubicBezTo>
                  <a:cubicBezTo>
                    <a:pt x="57" y="59"/>
                    <a:pt x="57" y="59"/>
                    <a:pt x="57" y="59"/>
                  </a:cubicBezTo>
                  <a:cubicBezTo>
                    <a:pt x="56" y="59"/>
                    <a:pt x="56" y="59"/>
                    <a:pt x="56" y="58"/>
                  </a:cubicBezTo>
                  <a:cubicBezTo>
                    <a:pt x="56" y="58"/>
                    <a:pt x="56" y="58"/>
                    <a:pt x="56" y="58"/>
                  </a:cubicBezTo>
                  <a:cubicBezTo>
                    <a:pt x="56" y="58"/>
                    <a:pt x="56" y="58"/>
                    <a:pt x="56" y="58"/>
                  </a:cubicBezTo>
                  <a:cubicBezTo>
                    <a:pt x="56" y="58"/>
                    <a:pt x="56" y="58"/>
                    <a:pt x="57" y="58"/>
                  </a:cubicBezTo>
                  <a:cubicBezTo>
                    <a:pt x="57" y="59"/>
                    <a:pt x="57" y="59"/>
                    <a:pt x="57" y="59"/>
                  </a:cubicBezTo>
                  <a:cubicBezTo>
                    <a:pt x="58" y="59"/>
                    <a:pt x="58" y="59"/>
                    <a:pt x="58" y="58"/>
                  </a:cubicBezTo>
                  <a:cubicBezTo>
                    <a:pt x="58" y="58"/>
                    <a:pt x="59" y="59"/>
                    <a:pt x="59" y="59"/>
                  </a:cubicBezTo>
                  <a:cubicBezTo>
                    <a:pt x="59" y="59"/>
                    <a:pt x="59" y="59"/>
                    <a:pt x="59" y="59"/>
                  </a:cubicBezTo>
                  <a:cubicBezTo>
                    <a:pt x="59" y="58"/>
                    <a:pt x="58" y="58"/>
                    <a:pt x="58" y="58"/>
                  </a:cubicBezTo>
                  <a:cubicBezTo>
                    <a:pt x="58" y="58"/>
                    <a:pt x="58" y="58"/>
                    <a:pt x="58" y="58"/>
                  </a:cubicBezTo>
                  <a:cubicBezTo>
                    <a:pt x="58" y="58"/>
                    <a:pt x="58" y="58"/>
                    <a:pt x="58" y="58"/>
                  </a:cubicBezTo>
                  <a:cubicBezTo>
                    <a:pt x="58" y="58"/>
                    <a:pt x="58" y="58"/>
                    <a:pt x="58" y="58"/>
                  </a:cubicBezTo>
                  <a:cubicBezTo>
                    <a:pt x="58" y="58"/>
                    <a:pt x="58" y="58"/>
                    <a:pt x="58" y="58"/>
                  </a:cubicBezTo>
                  <a:cubicBezTo>
                    <a:pt x="58" y="58"/>
                    <a:pt x="58" y="58"/>
                    <a:pt x="58" y="58"/>
                  </a:cubicBezTo>
                  <a:cubicBezTo>
                    <a:pt x="58" y="58"/>
                    <a:pt x="58" y="58"/>
                    <a:pt x="58" y="58"/>
                  </a:cubicBezTo>
                  <a:cubicBezTo>
                    <a:pt x="57" y="58"/>
                    <a:pt x="57" y="58"/>
                    <a:pt x="57" y="58"/>
                  </a:cubicBezTo>
                  <a:cubicBezTo>
                    <a:pt x="57" y="58"/>
                    <a:pt x="57" y="58"/>
                    <a:pt x="57" y="58"/>
                  </a:cubicBezTo>
                  <a:cubicBezTo>
                    <a:pt x="56" y="58"/>
                    <a:pt x="56" y="58"/>
                    <a:pt x="56" y="58"/>
                  </a:cubicBezTo>
                  <a:cubicBezTo>
                    <a:pt x="56" y="58"/>
                    <a:pt x="56" y="58"/>
                    <a:pt x="56" y="58"/>
                  </a:cubicBezTo>
                  <a:cubicBezTo>
                    <a:pt x="56" y="58"/>
                    <a:pt x="56" y="58"/>
                    <a:pt x="57" y="57"/>
                  </a:cubicBezTo>
                  <a:cubicBezTo>
                    <a:pt x="57" y="57"/>
                    <a:pt x="57" y="57"/>
                    <a:pt x="57" y="57"/>
                  </a:cubicBezTo>
                  <a:cubicBezTo>
                    <a:pt x="58" y="57"/>
                    <a:pt x="58" y="57"/>
                    <a:pt x="58" y="57"/>
                  </a:cubicBezTo>
                  <a:cubicBezTo>
                    <a:pt x="58" y="57"/>
                    <a:pt x="58" y="57"/>
                    <a:pt x="59" y="57"/>
                  </a:cubicBezTo>
                  <a:cubicBezTo>
                    <a:pt x="59" y="57"/>
                    <a:pt x="59" y="57"/>
                    <a:pt x="59" y="57"/>
                  </a:cubicBezTo>
                  <a:cubicBezTo>
                    <a:pt x="58" y="57"/>
                    <a:pt x="58" y="57"/>
                    <a:pt x="58" y="57"/>
                  </a:cubicBezTo>
                  <a:cubicBezTo>
                    <a:pt x="58" y="57"/>
                    <a:pt x="58" y="57"/>
                    <a:pt x="58" y="57"/>
                  </a:cubicBezTo>
                  <a:cubicBezTo>
                    <a:pt x="58" y="57"/>
                    <a:pt x="58" y="57"/>
                    <a:pt x="58" y="56"/>
                  </a:cubicBezTo>
                  <a:cubicBezTo>
                    <a:pt x="58" y="56"/>
                    <a:pt x="58" y="56"/>
                    <a:pt x="58" y="56"/>
                  </a:cubicBezTo>
                  <a:cubicBezTo>
                    <a:pt x="58" y="56"/>
                    <a:pt x="59" y="56"/>
                    <a:pt x="59" y="56"/>
                  </a:cubicBezTo>
                  <a:cubicBezTo>
                    <a:pt x="59" y="56"/>
                    <a:pt x="59" y="56"/>
                    <a:pt x="59" y="56"/>
                  </a:cubicBezTo>
                  <a:cubicBezTo>
                    <a:pt x="59" y="56"/>
                    <a:pt x="59" y="56"/>
                    <a:pt x="59" y="56"/>
                  </a:cubicBezTo>
                  <a:cubicBezTo>
                    <a:pt x="59" y="56"/>
                    <a:pt x="59" y="56"/>
                    <a:pt x="59" y="56"/>
                  </a:cubicBezTo>
                  <a:cubicBezTo>
                    <a:pt x="59" y="56"/>
                    <a:pt x="59" y="56"/>
                    <a:pt x="59" y="56"/>
                  </a:cubicBezTo>
                  <a:cubicBezTo>
                    <a:pt x="59" y="56"/>
                    <a:pt x="59" y="56"/>
                    <a:pt x="59" y="56"/>
                  </a:cubicBezTo>
                  <a:cubicBezTo>
                    <a:pt x="59" y="56"/>
                    <a:pt x="59" y="56"/>
                    <a:pt x="58" y="56"/>
                  </a:cubicBezTo>
                  <a:cubicBezTo>
                    <a:pt x="58" y="56"/>
                    <a:pt x="58" y="56"/>
                    <a:pt x="58" y="56"/>
                  </a:cubicBezTo>
                  <a:cubicBezTo>
                    <a:pt x="59" y="56"/>
                    <a:pt x="59" y="56"/>
                    <a:pt x="59" y="56"/>
                  </a:cubicBezTo>
                  <a:cubicBezTo>
                    <a:pt x="59" y="56"/>
                    <a:pt x="59" y="55"/>
                    <a:pt x="59" y="55"/>
                  </a:cubicBezTo>
                  <a:cubicBezTo>
                    <a:pt x="59" y="55"/>
                    <a:pt x="59" y="55"/>
                    <a:pt x="59" y="55"/>
                  </a:cubicBezTo>
                  <a:cubicBezTo>
                    <a:pt x="59" y="55"/>
                    <a:pt x="59" y="55"/>
                    <a:pt x="59" y="55"/>
                  </a:cubicBezTo>
                  <a:cubicBezTo>
                    <a:pt x="59" y="55"/>
                    <a:pt x="59" y="55"/>
                    <a:pt x="59" y="55"/>
                  </a:cubicBezTo>
                  <a:cubicBezTo>
                    <a:pt x="59" y="55"/>
                    <a:pt x="59" y="55"/>
                    <a:pt x="59" y="55"/>
                  </a:cubicBezTo>
                  <a:cubicBezTo>
                    <a:pt x="59" y="55"/>
                    <a:pt x="59" y="55"/>
                    <a:pt x="59" y="55"/>
                  </a:cubicBezTo>
                  <a:cubicBezTo>
                    <a:pt x="59" y="55"/>
                    <a:pt x="59" y="55"/>
                    <a:pt x="59" y="55"/>
                  </a:cubicBezTo>
                  <a:cubicBezTo>
                    <a:pt x="59" y="55"/>
                    <a:pt x="59" y="55"/>
                    <a:pt x="59" y="55"/>
                  </a:cubicBezTo>
                  <a:cubicBezTo>
                    <a:pt x="59" y="54"/>
                    <a:pt x="59" y="54"/>
                    <a:pt x="59" y="54"/>
                  </a:cubicBezTo>
                  <a:cubicBezTo>
                    <a:pt x="59" y="54"/>
                    <a:pt x="59" y="54"/>
                    <a:pt x="59" y="54"/>
                  </a:cubicBezTo>
                  <a:cubicBezTo>
                    <a:pt x="59" y="54"/>
                    <a:pt x="59" y="54"/>
                    <a:pt x="59" y="54"/>
                  </a:cubicBezTo>
                  <a:cubicBezTo>
                    <a:pt x="59" y="54"/>
                    <a:pt x="59" y="54"/>
                    <a:pt x="58" y="54"/>
                  </a:cubicBezTo>
                  <a:cubicBezTo>
                    <a:pt x="58" y="54"/>
                    <a:pt x="58" y="54"/>
                    <a:pt x="58" y="54"/>
                  </a:cubicBezTo>
                  <a:cubicBezTo>
                    <a:pt x="58" y="54"/>
                    <a:pt x="58" y="54"/>
                    <a:pt x="58" y="54"/>
                  </a:cubicBezTo>
                  <a:cubicBezTo>
                    <a:pt x="58" y="54"/>
                    <a:pt x="58" y="54"/>
                    <a:pt x="58" y="54"/>
                  </a:cubicBezTo>
                  <a:cubicBezTo>
                    <a:pt x="58" y="54"/>
                    <a:pt x="58" y="54"/>
                    <a:pt x="58" y="54"/>
                  </a:cubicBezTo>
                  <a:cubicBezTo>
                    <a:pt x="58" y="54"/>
                    <a:pt x="58" y="54"/>
                    <a:pt x="58" y="54"/>
                  </a:cubicBezTo>
                  <a:cubicBezTo>
                    <a:pt x="58" y="54"/>
                    <a:pt x="58" y="54"/>
                    <a:pt x="58" y="54"/>
                  </a:cubicBezTo>
                  <a:cubicBezTo>
                    <a:pt x="57" y="54"/>
                    <a:pt x="57" y="54"/>
                    <a:pt x="57" y="54"/>
                  </a:cubicBezTo>
                  <a:cubicBezTo>
                    <a:pt x="57" y="54"/>
                    <a:pt x="56" y="54"/>
                    <a:pt x="56" y="54"/>
                  </a:cubicBezTo>
                  <a:cubicBezTo>
                    <a:pt x="56" y="54"/>
                    <a:pt x="56" y="54"/>
                    <a:pt x="56" y="54"/>
                  </a:cubicBezTo>
                  <a:cubicBezTo>
                    <a:pt x="56" y="54"/>
                    <a:pt x="56" y="54"/>
                    <a:pt x="56" y="54"/>
                  </a:cubicBezTo>
                  <a:cubicBezTo>
                    <a:pt x="56" y="54"/>
                    <a:pt x="55" y="54"/>
                    <a:pt x="55" y="54"/>
                  </a:cubicBezTo>
                  <a:cubicBezTo>
                    <a:pt x="55" y="54"/>
                    <a:pt x="55" y="54"/>
                    <a:pt x="55" y="54"/>
                  </a:cubicBezTo>
                  <a:cubicBezTo>
                    <a:pt x="56" y="54"/>
                    <a:pt x="56" y="54"/>
                    <a:pt x="56" y="54"/>
                  </a:cubicBezTo>
                  <a:cubicBezTo>
                    <a:pt x="56" y="54"/>
                    <a:pt x="56" y="54"/>
                    <a:pt x="57" y="55"/>
                  </a:cubicBezTo>
                  <a:cubicBezTo>
                    <a:pt x="57" y="55"/>
                    <a:pt x="58" y="55"/>
                    <a:pt x="57" y="55"/>
                  </a:cubicBezTo>
                  <a:cubicBezTo>
                    <a:pt x="57" y="55"/>
                    <a:pt x="57" y="56"/>
                    <a:pt x="56" y="56"/>
                  </a:cubicBezTo>
                  <a:cubicBezTo>
                    <a:pt x="56" y="56"/>
                    <a:pt x="56" y="56"/>
                    <a:pt x="56" y="56"/>
                  </a:cubicBezTo>
                  <a:cubicBezTo>
                    <a:pt x="56" y="56"/>
                    <a:pt x="55" y="56"/>
                    <a:pt x="55" y="56"/>
                  </a:cubicBezTo>
                  <a:cubicBezTo>
                    <a:pt x="55" y="56"/>
                    <a:pt x="55" y="56"/>
                    <a:pt x="55" y="56"/>
                  </a:cubicBezTo>
                  <a:cubicBezTo>
                    <a:pt x="55" y="56"/>
                    <a:pt x="55" y="55"/>
                    <a:pt x="55" y="55"/>
                  </a:cubicBezTo>
                  <a:cubicBezTo>
                    <a:pt x="55" y="55"/>
                    <a:pt x="55" y="55"/>
                    <a:pt x="55" y="55"/>
                  </a:cubicBezTo>
                  <a:cubicBezTo>
                    <a:pt x="55" y="55"/>
                    <a:pt x="55" y="55"/>
                    <a:pt x="55" y="55"/>
                  </a:cubicBezTo>
                  <a:cubicBezTo>
                    <a:pt x="55" y="55"/>
                    <a:pt x="55" y="55"/>
                    <a:pt x="55" y="55"/>
                  </a:cubicBezTo>
                  <a:cubicBezTo>
                    <a:pt x="55" y="55"/>
                    <a:pt x="55" y="55"/>
                    <a:pt x="55" y="55"/>
                  </a:cubicBezTo>
                  <a:cubicBezTo>
                    <a:pt x="55" y="55"/>
                    <a:pt x="55" y="55"/>
                    <a:pt x="55" y="55"/>
                  </a:cubicBezTo>
                  <a:cubicBezTo>
                    <a:pt x="55" y="55"/>
                    <a:pt x="55" y="55"/>
                    <a:pt x="55" y="55"/>
                  </a:cubicBezTo>
                  <a:cubicBezTo>
                    <a:pt x="54" y="55"/>
                    <a:pt x="54" y="55"/>
                    <a:pt x="54" y="55"/>
                  </a:cubicBezTo>
                  <a:cubicBezTo>
                    <a:pt x="54" y="55"/>
                    <a:pt x="54" y="55"/>
                    <a:pt x="54" y="55"/>
                  </a:cubicBezTo>
                  <a:cubicBezTo>
                    <a:pt x="51" y="58"/>
                    <a:pt x="48" y="61"/>
                    <a:pt x="46" y="64"/>
                  </a:cubicBezTo>
                  <a:cubicBezTo>
                    <a:pt x="46" y="64"/>
                    <a:pt x="46" y="64"/>
                    <a:pt x="46" y="64"/>
                  </a:cubicBezTo>
                  <a:cubicBezTo>
                    <a:pt x="47" y="64"/>
                    <a:pt x="47" y="65"/>
                    <a:pt x="47" y="65"/>
                  </a:cubicBezTo>
                  <a:cubicBezTo>
                    <a:pt x="47" y="65"/>
                    <a:pt x="47" y="65"/>
                    <a:pt x="47" y="65"/>
                  </a:cubicBezTo>
                  <a:cubicBezTo>
                    <a:pt x="47" y="65"/>
                    <a:pt x="47" y="65"/>
                    <a:pt x="47" y="66"/>
                  </a:cubicBezTo>
                  <a:cubicBezTo>
                    <a:pt x="47" y="66"/>
                    <a:pt x="47" y="66"/>
                    <a:pt x="47" y="66"/>
                  </a:cubicBezTo>
                  <a:cubicBezTo>
                    <a:pt x="47" y="66"/>
                    <a:pt x="48" y="66"/>
                    <a:pt x="48" y="66"/>
                  </a:cubicBezTo>
                  <a:cubicBezTo>
                    <a:pt x="48" y="66"/>
                    <a:pt x="48" y="66"/>
                    <a:pt x="48" y="66"/>
                  </a:cubicBezTo>
                  <a:cubicBezTo>
                    <a:pt x="49" y="66"/>
                    <a:pt x="49" y="66"/>
                    <a:pt x="49" y="66"/>
                  </a:cubicBezTo>
                  <a:cubicBezTo>
                    <a:pt x="50" y="66"/>
                    <a:pt x="50" y="67"/>
                    <a:pt x="51" y="67"/>
                  </a:cubicBezTo>
                  <a:cubicBezTo>
                    <a:pt x="51" y="67"/>
                    <a:pt x="51" y="67"/>
                    <a:pt x="51" y="67"/>
                  </a:cubicBezTo>
                  <a:cubicBezTo>
                    <a:pt x="50" y="67"/>
                    <a:pt x="50" y="67"/>
                    <a:pt x="50" y="67"/>
                  </a:cubicBezTo>
                  <a:cubicBezTo>
                    <a:pt x="50" y="68"/>
                    <a:pt x="49" y="67"/>
                    <a:pt x="49" y="67"/>
                  </a:cubicBezTo>
                  <a:cubicBezTo>
                    <a:pt x="49" y="67"/>
                    <a:pt x="49" y="67"/>
                    <a:pt x="49" y="67"/>
                  </a:cubicBezTo>
                  <a:cubicBezTo>
                    <a:pt x="49" y="68"/>
                    <a:pt x="50" y="68"/>
                    <a:pt x="50" y="68"/>
                  </a:cubicBezTo>
                  <a:cubicBezTo>
                    <a:pt x="49" y="68"/>
                    <a:pt x="49" y="68"/>
                    <a:pt x="49" y="69"/>
                  </a:cubicBezTo>
                  <a:cubicBezTo>
                    <a:pt x="48" y="69"/>
                    <a:pt x="48" y="68"/>
                    <a:pt x="48" y="68"/>
                  </a:cubicBezTo>
                  <a:cubicBezTo>
                    <a:pt x="48" y="68"/>
                    <a:pt x="48" y="68"/>
                    <a:pt x="48" y="68"/>
                  </a:cubicBezTo>
                  <a:cubicBezTo>
                    <a:pt x="48" y="69"/>
                    <a:pt x="48" y="69"/>
                    <a:pt x="48" y="69"/>
                  </a:cubicBezTo>
                  <a:cubicBezTo>
                    <a:pt x="48" y="69"/>
                    <a:pt x="48" y="70"/>
                    <a:pt x="48" y="70"/>
                  </a:cubicBezTo>
                  <a:cubicBezTo>
                    <a:pt x="48" y="70"/>
                    <a:pt x="48" y="70"/>
                    <a:pt x="48" y="70"/>
                  </a:cubicBezTo>
                  <a:cubicBezTo>
                    <a:pt x="48" y="70"/>
                    <a:pt x="47" y="70"/>
                    <a:pt x="47" y="70"/>
                  </a:cubicBezTo>
                  <a:cubicBezTo>
                    <a:pt x="47" y="69"/>
                    <a:pt x="47" y="69"/>
                    <a:pt x="47" y="69"/>
                  </a:cubicBezTo>
                  <a:cubicBezTo>
                    <a:pt x="47" y="69"/>
                    <a:pt x="46" y="69"/>
                    <a:pt x="46" y="69"/>
                  </a:cubicBezTo>
                  <a:cubicBezTo>
                    <a:pt x="46" y="69"/>
                    <a:pt x="46" y="69"/>
                    <a:pt x="46" y="69"/>
                  </a:cubicBezTo>
                  <a:cubicBezTo>
                    <a:pt x="46" y="68"/>
                    <a:pt x="46" y="68"/>
                    <a:pt x="46" y="68"/>
                  </a:cubicBezTo>
                  <a:cubicBezTo>
                    <a:pt x="46" y="68"/>
                    <a:pt x="46" y="68"/>
                    <a:pt x="45" y="68"/>
                  </a:cubicBezTo>
                  <a:cubicBezTo>
                    <a:pt x="45" y="68"/>
                    <a:pt x="44" y="67"/>
                    <a:pt x="44" y="67"/>
                  </a:cubicBezTo>
                  <a:cubicBezTo>
                    <a:pt x="44" y="67"/>
                    <a:pt x="43" y="68"/>
                    <a:pt x="43" y="68"/>
                  </a:cubicBezTo>
                  <a:cubicBezTo>
                    <a:pt x="43" y="68"/>
                    <a:pt x="43" y="68"/>
                    <a:pt x="44" y="68"/>
                  </a:cubicBezTo>
                  <a:cubicBezTo>
                    <a:pt x="44" y="68"/>
                    <a:pt x="44" y="68"/>
                    <a:pt x="43" y="68"/>
                  </a:cubicBezTo>
                  <a:cubicBezTo>
                    <a:pt x="43" y="68"/>
                    <a:pt x="43" y="68"/>
                    <a:pt x="43" y="68"/>
                  </a:cubicBezTo>
                  <a:cubicBezTo>
                    <a:pt x="43" y="68"/>
                    <a:pt x="43" y="68"/>
                    <a:pt x="43" y="68"/>
                  </a:cubicBezTo>
                  <a:cubicBezTo>
                    <a:pt x="43" y="68"/>
                    <a:pt x="43" y="68"/>
                    <a:pt x="43" y="69"/>
                  </a:cubicBezTo>
                  <a:cubicBezTo>
                    <a:pt x="43" y="69"/>
                    <a:pt x="43" y="69"/>
                    <a:pt x="43" y="69"/>
                  </a:cubicBezTo>
                  <a:cubicBezTo>
                    <a:pt x="43" y="69"/>
                    <a:pt x="43" y="69"/>
                    <a:pt x="43" y="69"/>
                  </a:cubicBezTo>
                  <a:cubicBezTo>
                    <a:pt x="44" y="69"/>
                    <a:pt x="44" y="70"/>
                    <a:pt x="44" y="70"/>
                  </a:cubicBezTo>
                  <a:cubicBezTo>
                    <a:pt x="44" y="70"/>
                    <a:pt x="44" y="70"/>
                    <a:pt x="44" y="70"/>
                  </a:cubicBezTo>
                  <a:cubicBezTo>
                    <a:pt x="44" y="70"/>
                    <a:pt x="44" y="70"/>
                    <a:pt x="45" y="70"/>
                  </a:cubicBezTo>
                  <a:cubicBezTo>
                    <a:pt x="45" y="70"/>
                    <a:pt x="45" y="71"/>
                    <a:pt x="45" y="71"/>
                  </a:cubicBezTo>
                  <a:cubicBezTo>
                    <a:pt x="46" y="71"/>
                    <a:pt x="46" y="71"/>
                    <a:pt x="46" y="71"/>
                  </a:cubicBezTo>
                  <a:cubicBezTo>
                    <a:pt x="46" y="71"/>
                    <a:pt x="46" y="71"/>
                    <a:pt x="46" y="71"/>
                  </a:cubicBezTo>
                  <a:cubicBezTo>
                    <a:pt x="46" y="71"/>
                    <a:pt x="46" y="71"/>
                    <a:pt x="46" y="71"/>
                  </a:cubicBezTo>
                  <a:cubicBezTo>
                    <a:pt x="46" y="71"/>
                    <a:pt x="46" y="71"/>
                    <a:pt x="46" y="71"/>
                  </a:cubicBezTo>
                  <a:cubicBezTo>
                    <a:pt x="46" y="72"/>
                    <a:pt x="47" y="72"/>
                    <a:pt x="47" y="73"/>
                  </a:cubicBezTo>
                  <a:cubicBezTo>
                    <a:pt x="47" y="73"/>
                    <a:pt x="47" y="73"/>
                    <a:pt x="47" y="73"/>
                  </a:cubicBezTo>
                  <a:cubicBezTo>
                    <a:pt x="47" y="73"/>
                    <a:pt x="46" y="72"/>
                    <a:pt x="46" y="72"/>
                  </a:cubicBezTo>
                  <a:cubicBezTo>
                    <a:pt x="46" y="73"/>
                    <a:pt x="46" y="73"/>
                    <a:pt x="46" y="74"/>
                  </a:cubicBezTo>
                  <a:cubicBezTo>
                    <a:pt x="46" y="74"/>
                    <a:pt x="46" y="74"/>
                    <a:pt x="46" y="74"/>
                  </a:cubicBezTo>
                  <a:cubicBezTo>
                    <a:pt x="46" y="74"/>
                    <a:pt x="46" y="74"/>
                    <a:pt x="46" y="74"/>
                  </a:cubicBezTo>
                  <a:cubicBezTo>
                    <a:pt x="46" y="74"/>
                    <a:pt x="46" y="74"/>
                    <a:pt x="46" y="75"/>
                  </a:cubicBezTo>
                  <a:cubicBezTo>
                    <a:pt x="46" y="74"/>
                    <a:pt x="46" y="74"/>
                    <a:pt x="45" y="74"/>
                  </a:cubicBezTo>
                  <a:cubicBezTo>
                    <a:pt x="44" y="74"/>
                    <a:pt x="44" y="73"/>
                    <a:pt x="43" y="72"/>
                  </a:cubicBezTo>
                  <a:cubicBezTo>
                    <a:pt x="43" y="72"/>
                    <a:pt x="43" y="73"/>
                    <a:pt x="43" y="73"/>
                  </a:cubicBezTo>
                  <a:cubicBezTo>
                    <a:pt x="42" y="73"/>
                    <a:pt x="42" y="72"/>
                    <a:pt x="42" y="72"/>
                  </a:cubicBezTo>
                  <a:cubicBezTo>
                    <a:pt x="42" y="73"/>
                    <a:pt x="43" y="74"/>
                    <a:pt x="43" y="74"/>
                  </a:cubicBezTo>
                  <a:cubicBezTo>
                    <a:pt x="44" y="74"/>
                    <a:pt x="45" y="75"/>
                    <a:pt x="45" y="76"/>
                  </a:cubicBezTo>
                  <a:cubicBezTo>
                    <a:pt x="44" y="76"/>
                    <a:pt x="43" y="75"/>
                    <a:pt x="43" y="75"/>
                  </a:cubicBezTo>
                  <a:cubicBezTo>
                    <a:pt x="42" y="75"/>
                    <a:pt x="42" y="75"/>
                    <a:pt x="41" y="75"/>
                  </a:cubicBezTo>
                  <a:cubicBezTo>
                    <a:pt x="41" y="75"/>
                    <a:pt x="41" y="74"/>
                    <a:pt x="41" y="74"/>
                  </a:cubicBezTo>
                  <a:cubicBezTo>
                    <a:pt x="41" y="74"/>
                    <a:pt x="40" y="74"/>
                    <a:pt x="40" y="74"/>
                  </a:cubicBezTo>
                  <a:cubicBezTo>
                    <a:pt x="40" y="74"/>
                    <a:pt x="40" y="74"/>
                    <a:pt x="40" y="74"/>
                  </a:cubicBezTo>
                  <a:cubicBezTo>
                    <a:pt x="40" y="74"/>
                    <a:pt x="39" y="74"/>
                    <a:pt x="39" y="74"/>
                  </a:cubicBezTo>
                  <a:cubicBezTo>
                    <a:pt x="39" y="74"/>
                    <a:pt x="39" y="74"/>
                    <a:pt x="39" y="74"/>
                  </a:cubicBezTo>
                  <a:cubicBezTo>
                    <a:pt x="39" y="75"/>
                    <a:pt x="38" y="75"/>
                    <a:pt x="38" y="76"/>
                  </a:cubicBezTo>
                  <a:cubicBezTo>
                    <a:pt x="38" y="76"/>
                    <a:pt x="38" y="76"/>
                    <a:pt x="38" y="76"/>
                  </a:cubicBezTo>
                  <a:cubicBezTo>
                    <a:pt x="38" y="77"/>
                    <a:pt x="38" y="77"/>
                    <a:pt x="38" y="77"/>
                  </a:cubicBezTo>
                  <a:cubicBezTo>
                    <a:pt x="39" y="77"/>
                    <a:pt x="40" y="77"/>
                    <a:pt x="40" y="78"/>
                  </a:cubicBezTo>
                  <a:cubicBezTo>
                    <a:pt x="41" y="78"/>
                    <a:pt x="41" y="77"/>
                    <a:pt x="41" y="77"/>
                  </a:cubicBezTo>
                  <a:cubicBezTo>
                    <a:pt x="41" y="77"/>
                    <a:pt x="41" y="78"/>
                    <a:pt x="41" y="78"/>
                  </a:cubicBezTo>
                  <a:cubicBezTo>
                    <a:pt x="41" y="78"/>
                    <a:pt x="41" y="78"/>
                    <a:pt x="41" y="78"/>
                  </a:cubicBezTo>
                  <a:cubicBezTo>
                    <a:pt x="40" y="78"/>
                    <a:pt x="41" y="80"/>
                    <a:pt x="41" y="81"/>
                  </a:cubicBezTo>
                  <a:cubicBezTo>
                    <a:pt x="41" y="81"/>
                    <a:pt x="41" y="81"/>
                    <a:pt x="40" y="81"/>
                  </a:cubicBezTo>
                  <a:cubicBezTo>
                    <a:pt x="40" y="81"/>
                    <a:pt x="40" y="81"/>
                    <a:pt x="41" y="82"/>
                  </a:cubicBezTo>
                  <a:cubicBezTo>
                    <a:pt x="41" y="82"/>
                    <a:pt x="41" y="82"/>
                    <a:pt x="41" y="82"/>
                  </a:cubicBezTo>
                  <a:cubicBezTo>
                    <a:pt x="41" y="81"/>
                    <a:pt x="42" y="81"/>
                    <a:pt x="43" y="82"/>
                  </a:cubicBezTo>
                  <a:cubicBezTo>
                    <a:pt x="43" y="82"/>
                    <a:pt x="43" y="82"/>
                    <a:pt x="42" y="82"/>
                  </a:cubicBezTo>
                  <a:cubicBezTo>
                    <a:pt x="43" y="82"/>
                    <a:pt x="43" y="82"/>
                    <a:pt x="43" y="82"/>
                  </a:cubicBezTo>
                  <a:cubicBezTo>
                    <a:pt x="43" y="82"/>
                    <a:pt x="44" y="82"/>
                    <a:pt x="44" y="82"/>
                  </a:cubicBezTo>
                  <a:cubicBezTo>
                    <a:pt x="44" y="82"/>
                    <a:pt x="44" y="81"/>
                    <a:pt x="44" y="81"/>
                  </a:cubicBezTo>
                  <a:cubicBezTo>
                    <a:pt x="45" y="81"/>
                    <a:pt x="45" y="82"/>
                    <a:pt x="45" y="82"/>
                  </a:cubicBezTo>
                  <a:cubicBezTo>
                    <a:pt x="45" y="82"/>
                    <a:pt x="45" y="82"/>
                    <a:pt x="45" y="82"/>
                  </a:cubicBezTo>
                  <a:cubicBezTo>
                    <a:pt x="45" y="81"/>
                    <a:pt x="45" y="81"/>
                    <a:pt x="46" y="80"/>
                  </a:cubicBezTo>
                  <a:cubicBezTo>
                    <a:pt x="45" y="79"/>
                    <a:pt x="46" y="80"/>
                    <a:pt x="46" y="79"/>
                  </a:cubicBezTo>
                  <a:cubicBezTo>
                    <a:pt x="46" y="79"/>
                    <a:pt x="46" y="79"/>
                    <a:pt x="46" y="79"/>
                  </a:cubicBezTo>
                  <a:cubicBezTo>
                    <a:pt x="47" y="79"/>
                    <a:pt x="47" y="79"/>
                    <a:pt x="47" y="79"/>
                  </a:cubicBezTo>
                  <a:cubicBezTo>
                    <a:pt x="47" y="79"/>
                    <a:pt x="48" y="81"/>
                    <a:pt x="49" y="81"/>
                  </a:cubicBezTo>
                  <a:cubicBezTo>
                    <a:pt x="49" y="82"/>
                    <a:pt x="48" y="82"/>
                    <a:pt x="48" y="82"/>
                  </a:cubicBezTo>
                  <a:cubicBezTo>
                    <a:pt x="49" y="82"/>
                    <a:pt x="49" y="82"/>
                    <a:pt x="49" y="82"/>
                  </a:cubicBezTo>
                  <a:cubicBezTo>
                    <a:pt x="49" y="83"/>
                    <a:pt x="50" y="82"/>
                    <a:pt x="50" y="83"/>
                  </a:cubicBezTo>
                  <a:cubicBezTo>
                    <a:pt x="50" y="83"/>
                    <a:pt x="50" y="83"/>
                    <a:pt x="49" y="83"/>
                  </a:cubicBezTo>
                  <a:cubicBezTo>
                    <a:pt x="50" y="84"/>
                    <a:pt x="50" y="84"/>
                    <a:pt x="50" y="84"/>
                  </a:cubicBezTo>
                  <a:cubicBezTo>
                    <a:pt x="50" y="84"/>
                    <a:pt x="50" y="84"/>
                    <a:pt x="50" y="85"/>
                  </a:cubicBezTo>
                  <a:cubicBezTo>
                    <a:pt x="50" y="85"/>
                    <a:pt x="50" y="84"/>
                    <a:pt x="49" y="85"/>
                  </a:cubicBezTo>
                  <a:cubicBezTo>
                    <a:pt x="49" y="85"/>
                    <a:pt x="49" y="85"/>
                    <a:pt x="49" y="85"/>
                  </a:cubicBezTo>
                  <a:cubicBezTo>
                    <a:pt x="49" y="85"/>
                    <a:pt x="50" y="85"/>
                    <a:pt x="50" y="86"/>
                  </a:cubicBezTo>
                  <a:cubicBezTo>
                    <a:pt x="50" y="86"/>
                    <a:pt x="50" y="86"/>
                    <a:pt x="50" y="86"/>
                  </a:cubicBezTo>
                  <a:cubicBezTo>
                    <a:pt x="51" y="86"/>
                    <a:pt x="52" y="86"/>
                    <a:pt x="52" y="87"/>
                  </a:cubicBezTo>
                  <a:cubicBezTo>
                    <a:pt x="51" y="87"/>
                    <a:pt x="51" y="87"/>
                    <a:pt x="51" y="87"/>
                  </a:cubicBezTo>
                  <a:cubicBezTo>
                    <a:pt x="52" y="87"/>
                    <a:pt x="52" y="87"/>
                    <a:pt x="52" y="87"/>
                  </a:cubicBezTo>
                  <a:cubicBezTo>
                    <a:pt x="53" y="87"/>
                    <a:pt x="53" y="88"/>
                    <a:pt x="54" y="88"/>
                  </a:cubicBezTo>
                  <a:cubicBezTo>
                    <a:pt x="54" y="88"/>
                    <a:pt x="54" y="88"/>
                    <a:pt x="55" y="88"/>
                  </a:cubicBezTo>
                  <a:cubicBezTo>
                    <a:pt x="55" y="89"/>
                    <a:pt x="54" y="89"/>
                    <a:pt x="54" y="89"/>
                  </a:cubicBezTo>
                  <a:cubicBezTo>
                    <a:pt x="53" y="89"/>
                    <a:pt x="53" y="89"/>
                    <a:pt x="53" y="89"/>
                  </a:cubicBezTo>
                  <a:cubicBezTo>
                    <a:pt x="52" y="89"/>
                    <a:pt x="52" y="89"/>
                    <a:pt x="52" y="89"/>
                  </a:cubicBezTo>
                  <a:cubicBezTo>
                    <a:pt x="52" y="90"/>
                    <a:pt x="52" y="90"/>
                    <a:pt x="52" y="90"/>
                  </a:cubicBezTo>
                  <a:cubicBezTo>
                    <a:pt x="52" y="90"/>
                    <a:pt x="53" y="90"/>
                    <a:pt x="53" y="90"/>
                  </a:cubicBezTo>
                  <a:cubicBezTo>
                    <a:pt x="54" y="89"/>
                    <a:pt x="54" y="88"/>
                    <a:pt x="55" y="89"/>
                  </a:cubicBezTo>
                  <a:cubicBezTo>
                    <a:pt x="55" y="89"/>
                    <a:pt x="55" y="90"/>
                    <a:pt x="55" y="90"/>
                  </a:cubicBezTo>
                  <a:cubicBezTo>
                    <a:pt x="55" y="90"/>
                    <a:pt x="55" y="90"/>
                    <a:pt x="55" y="90"/>
                  </a:cubicBezTo>
                  <a:cubicBezTo>
                    <a:pt x="55" y="90"/>
                    <a:pt x="56" y="90"/>
                    <a:pt x="56" y="90"/>
                  </a:cubicBezTo>
                  <a:cubicBezTo>
                    <a:pt x="56" y="90"/>
                    <a:pt x="57" y="90"/>
                    <a:pt x="57" y="90"/>
                  </a:cubicBezTo>
                  <a:cubicBezTo>
                    <a:pt x="57" y="91"/>
                    <a:pt x="57" y="91"/>
                    <a:pt x="57" y="91"/>
                  </a:cubicBezTo>
                  <a:cubicBezTo>
                    <a:pt x="57" y="92"/>
                    <a:pt x="57" y="92"/>
                    <a:pt x="57" y="92"/>
                  </a:cubicBezTo>
                  <a:cubicBezTo>
                    <a:pt x="57" y="92"/>
                    <a:pt x="57" y="92"/>
                    <a:pt x="57" y="92"/>
                  </a:cubicBezTo>
                  <a:cubicBezTo>
                    <a:pt x="57" y="92"/>
                    <a:pt x="56" y="93"/>
                    <a:pt x="56" y="93"/>
                  </a:cubicBezTo>
                  <a:cubicBezTo>
                    <a:pt x="55" y="93"/>
                    <a:pt x="54" y="93"/>
                    <a:pt x="54" y="93"/>
                  </a:cubicBezTo>
                  <a:cubicBezTo>
                    <a:pt x="53" y="94"/>
                    <a:pt x="53" y="94"/>
                    <a:pt x="53" y="94"/>
                  </a:cubicBezTo>
                  <a:cubicBezTo>
                    <a:pt x="52" y="95"/>
                    <a:pt x="51" y="95"/>
                    <a:pt x="50" y="95"/>
                  </a:cubicBezTo>
                  <a:cubicBezTo>
                    <a:pt x="50" y="95"/>
                    <a:pt x="49" y="95"/>
                    <a:pt x="48" y="95"/>
                  </a:cubicBezTo>
                  <a:cubicBezTo>
                    <a:pt x="48" y="95"/>
                    <a:pt x="47" y="95"/>
                    <a:pt x="46" y="95"/>
                  </a:cubicBezTo>
                  <a:cubicBezTo>
                    <a:pt x="46" y="95"/>
                    <a:pt x="45" y="95"/>
                    <a:pt x="44" y="95"/>
                  </a:cubicBezTo>
                  <a:cubicBezTo>
                    <a:pt x="44" y="95"/>
                    <a:pt x="44" y="96"/>
                    <a:pt x="43" y="96"/>
                  </a:cubicBezTo>
                  <a:cubicBezTo>
                    <a:pt x="43" y="96"/>
                    <a:pt x="43" y="96"/>
                    <a:pt x="42" y="97"/>
                  </a:cubicBezTo>
                  <a:cubicBezTo>
                    <a:pt x="41" y="97"/>
                    <a:pt x="40" y="99"/>
                    <a:pt x="39" y="100"/>
                  </a:cubicBezTo>
                  <a:cubicBezTo>
                    <a:pt x="40" y="100"/>
                    <a:pt x="40" y="99"/>
                    <a:pt x="41" y="98"/>
                  </a:cubicBezTo>
                  <a:cubicBezTo>
                    <a:pt x="42" y="98"/>
                    <a:pt x="43" y="97"/>
                    <a:pt x="44" y="97"/>
                  </a:cubicBezTo>
                  <a:cubicBezTo>
                    <a:pt x="45" y="96"/>
                    <a:pt x="47" y="96"/>
                    <a:pt x="47" y="97"/>
                  </a:cubicBezTo>
                  <a:cubicBezTo>
                    <a:pt x="47" y="98"/>
                    <a:pt x="46" y="98"/>
                    <a:pt x="46" y="98"/>
                  </a:cubicBezTo>
                  <a:cubicBezTo>
                    <a:pt x="45" y="98"/>
                    <a:pt x="45" y="98"/>
                    <a:pt x="45" y="98"/>
                  </a:cubicBezTo>
                  <a:cubicBezTo>
                    <a:pt x="45" y="98"/>
                    <a:pt x="45" y="98"/>
                    <a:pt x="44" y="98"/>
                  </a:cubicBezTo>
                  <a:cubicBezTo>
                    <a:pt x="44" y="98"/>
                    <a:pt x="44" y="98"/>
                    <a:pt x="44" y="98"/>
                  </a:cubicBezTo>
                  <a:cubicBezTo>
                    <a:pt x="45" y="98"/>
                    <a:pt x="45" y="98"/>
                    <a:pt x="45" y="99"/>
                  </a:cubicBezTo>
                  <a:cubicBezTo>
                    <a:pt x="46" y="99"/>
                    <a:pt x="46" y="99"/>
                    <a:pt x="46" y="99"/>
                  </a:cubicBezTo>
                  <a:cubicBezTo>
                    <a:pt x="46" y="99"/>
                    <a:pt x="46" y="99"/>
                    <a:pt x="46" y="99"/>
                  </a:cubicBezTo>
                  <a:cubicBezTo>
                    <a:pt x="46" y="99"/>
                    <a:pt x="46" y="99"/>
                    <a:pt x="46" y="99"/>
                  </a:cubicBezTo>
                  <a:cubicBezTo>
                    <a:pt x="46" y="99"/>
                    <a:pt x="46" y="99"/>
                    <a:pt x="46" y="99"/>
                  </a:cubicBezTo>
                  <a:cubicBezTo>
                    <a:pt x="46" y="99"/>
                    <a:pt x="46" y="99"/>
                    <a:pt x="46" y="99"/>
                  </a:cubicBezTo>
                  <a:cubicBezTo>
                    <a:pt x="46" y="99"/>
                    <a:pt x="46" y="99"/>
                    <a:pt x="46" y="100"/>
                  </a:cubicBezTo>
                  <a:cubicBezTo>
                    <a:pt x="46" y="100"/>
                    <a:pt x="46" y="100"/>
                    <a:pt x="46" y="100"/>
                  </a:cubicBezTo>
                  <a:cubicBezTo>
                    <a:pt x="46" y="100"/>
                    <a:pt x="46" y="100"/>
                    <a:pt x="46" y="100"/>
                  </a:cubicBezTo>
                  <a:cubicBezTo>
                    <a:pt x="46" y="100"/>
                    <a:pt x="46" y="100"/>
                    <a:pt x="46" y="100"/>
                  </a:cubicBezTo>
                  <a:cubicBezTo>
                    <a:pt x="46" y="101"/>
                    <a:pt x="47" y="101"/>
                    <a:pt x="48" y="101"/>
                  </a:cubicBezTo>
                  <a:cubicBezTo>
                    <a:pt x="48" y="101"/>
                    <a:pt x="48" y="101"/>
                    <a:pt x="47" y="101"/>
                  </a:cubicBezTo>
                  <a:cubicBezTo>
                    <a:pt x="47" y="101"/>
                    <a:pt x="47" y="101"/>
                    <a:pt x="47" y="101"/>
                  </a:cubicBezTo>
                  <a:cubicBezTo>
                    <a:pt x="47" y="101"/>
                    <a:pt x="47" y="101"/>
                    <a:pt x="47" y="101"/>
                  </a:cubicBezTo>
                  <a:cubicBezTo>
                    <a:pt x="47" y="101"/>
                    <a:pt x="47" y="101"/>
                    <a:pt x="47" y="101"/>
                  </a:cubicBezTo>
                  <a:cubicBezTo>
                    <a:pt x="47" y="101"/>
                    <a:pt x="47" y="101"/>
                    <a:pt x="47" y="101"/>
                  </a:cubicBezTo>
                  <a:cubicBezTo>
                    <a:pt x="47" y="101"/>
                    <a:pt x="47" y="101"/>
                    <a:pt x="48" y="101"/>
                  </a:cubicBezTo>
                  <a:cubicBezTo>
                    <a:pt x="48" y="101"/>
                    <a:pt x="48" y="101"/>
                    <a:pt x="48" y="101"/>
                  </a:cubicBezTo>
                  <a:cubicBezTo>
                    <a:pt x="48" y="101"/>
                    <a:pt x="48" y="102"/>
                    <a:pt x="48" y="102"/>
                  </a:cubicBezTo>
                  <a:cubicBezTo>
                    <a:pt x="48" y="102"/>
                    <a:pt x="49" y="101"/>
                    <a:pt x="49" y="102"/>
                  </a:cubicBezTo>
                  <a:cubicBezTo>
                    <a:pt x="49" y="102"/>
                    <a:pt x="49" y="102"/>
                    <a:pt x="49" y="102"/>
                  </a:cubicBezTo>
                  <a:cubicBezTo>
                    <a:pt x="49" y="102"/>
                    <a:pt x="49" y="102"/>
                    <a:pt x="49" y="102"/>
                  </a:cubicBezTo>
                  <a:cubicBezTo>
                    <a:pt x="49" y="102"/>
                    <a:pt x="49" y="102"/>
                    <a:pt x="49" y="102"/>
                  </a:cubicBezTo>
                  <a:cubicBezTo>
                    <a:pt x="49" y="102"/>
                    <a:pt x="49" y="102"/>
                    <a:pt x="49" y="102"/>
                  </a:cubicBezTo>
                  <a:cubicBezTo>
                    <a:pt x="49" y="102"/>
                    <a:pt x="49" y="101"/>
                    <a:pt x="50" y="101"/>
                  </a:cubicBezTo>
                  <a:cubicBezTo>
                    <a:pt x="50" y="102"/>
                    <a:pt x="50" y="102"/>
                    <a:pt x="50" y="102"/>
                  </a:cubicBezTo>
                  <a:cubicBezTo>
                    <a:pt x="50" y="102"/>
                    <a:pt x="50" y="102"/>
                    <a:pt x="50" y="102"/>
                  </a:cubicBezTo>
                  <a:cubicBezTo>
                    <a:pt x="50" y="102"/>
                    <a:pt x="50" y="102"/>
                    <a:pt x="50" y="102"/>
                  </a:cubicBezTo>
                  <a:cubicBezTo>
                    <a:pt x="50" y="102"/>
                    <a:pt x="50" y="102"/>
                    <a:pt x="50" y="102"/>
                  </a:cubicBezTo>
                  <a:cubicBezTo>
                    <a:pt x="50" y="102"/>
                    <a:pt x="50" y="102"/>
                    <a:pt x="50" y="102"/>
                  </a:cubicBezTo>
                  <a:cubicBezTo>
                    <a:pt x="51" y="102"/>
                    <a:pt x="51" y="102"/>
                    <a:pt x="51" y="102"/>
                  </a:cubicBezTo>
                  <a:cubicBezTo>
                    <a:pt x="51" y="102"/>
                    <a:pt x="51" y="102"/>
                    <a:pt x="51" y="102"/>
                  </a:cubicBezTo>
                  <a:cubicBezTo>
                    <a:pt x="50" y="102"/>
                    <a:pt x="51" y="102"/>
                    <a:pt x="50" y="102"/>
                  </a:cubicBezTo>
                  <a:cubicBezTo>
                    <a:pt x="50" y="102"/>
                    <a:pt x="50" y="102"/>
                    <a:pt x="50" y="102"/>
                  </a:cubicBezTo>
                  <a:cubicBezTo>
                    <a:pt x="50" y="102"/>
                    <a:pt x="50" y="102"/>
                    <a:pt x="50" y="103"/>
                  </a:cubicBezTo>
                  <a:cubicBezTo>
                    <a:pt x="50" y="103"/>
                    <a:pt x="50" y="102"/>
                    <a:pt x="50" y="102"/>
                  </a:cubicBezTo>
                  <a:cubicBezTo>
                    <a:pt x="50" y="103"/>
                    <a:pt x="50" y="103"/>
                    <a:pt x="50" y="103"/>
                  </a:cubicBezTo>
                  <a:cubicBezTo>
                    <a:pt x="49" y="103"/>
                    <a:pt x="49" y="103"/>
                    <a:pt x="48" y="103"/>
                  </a:cubicBezTo>
                  <a:cubicBezTo>
                    <a:pt x="48" y="103"/>
                    <a:pt x="48" y="103"/>
                    <a:pt x="48" y="103"/>
                  </a:cubicBezTo>
                  <a:cubicBezTo>
                    <a:pt x="48" y="103"/>
                    <a:pt x="48" y="103"/>
                    <a:pt x="48" y="103"/>
                  </a:cubicBezTo>
                  <a:cubicBezTo>
                    <a:pt x="48" y="103"/>
                    <a:pt x="48" y="103"/>
                    <a:pt x="48" y="103"/>
                  </a:cubicBezTo>
                  <a:cubicBezTo>
                    <a:pt x="48" y="103"/>
                    <a:pt x="48" y="103"/>
                    <a:pt x="48" y="103"/>
                  </a:cubicBezTo>
                  <a:cubicBezTo>
                    <a:pt x="48" y="103"/>
                    <a:pt x="48" y="103"/>
                    <a:pt x="48" y="103"/>
                  </a:cubicBezTo>
                  <a:cubicBezTo>
                    <a:pt x="48" y="103"/>
                    <a:pt x="48" y="103"/>
                    <a:pt x="47" y="103"/>
                  </a:cubicBezTo>
                  <a:cubicBezTo>
                    <a:pt x="47" y="103"/>
                    <a:pt x="47" y="103"/>
                    <a:pt x="47" y="103"/>
                  </a:cubicBezTo>
                  <a:cubicBezTo>
                    <a:pt x="47" y="103"/>
                    <a:pt x="47" y="103"/>
                    <a:pt x="47" y="103"/>
                  </a:cubicBezTo>
                  <a:cubicBezTo>
                    <a:pt x="47" y="103"/>
                    <a:pt x="47" y="103"/>
                    <a:pt x="47" y="103"/>
                  </a:cubicBezTo>
                  <a:cubicBezTo>
                    <a:pt x="47" y="103"/>
                    <a:pt x="47" y="103"/>
                    <a:pt x="47" y="103"/>
                  </a:cubicBezTo>
                  <a:cubicBezTo>
                    <a:pt x="47" y="103"/>
                    <a:pt x="47" y="103"/>
                    <a:pt x="47" y="103"/>
                  </a:cubicBezTo>
                  <a:cubicBezTo>
                    <a:pt x="47" y="103"/>
                    <a:pt x="47" y="103"/>
                    <a:pt x="47" y="103"/>
                  </a:cubicBezTo>
                  <a:cubicBezTo>
                    <a:pt x="47" y="104"/>
                    <a:pt x="47" y="104"/>
                    <a:pt x="47" y="104"/>
                  </a:cubicBezTo>
                  <a:cubicBezTo>
                    <a:pt x="47" y="104"/>
                    <a:pt x="46" y="104"/>
                    <a:pt x="46" y="104"/>
                  </a:cubicBezTo>
                  <a:cubicBezTo>
                    <a:pt x="46" y="104"/>
                    <a:pt x="46" y="104"/>
                    <a:pt x="46" y="104"/>
                  </a:cubicBezTo>
                  <a:cubicBezTo>
                    <a:pt x="46" y="105"/>
                    <a:pt x="46" y="105"/>
                    <a:pt x="46" y="105"/>
                  </a:cubicBezTo>
                  <a:cubicBezTo>
                    <a:pt x="46" y="105"/>
                    <a:pt x="46" y="105"/>
                    <a:pt x="46" y="105"/>
                  </a:cubicBezTo>
                  <a:cubicBezTo>
                    <a:pt x="46" y="105"/>
                    <a:pt x="46" y="105"/>
                    <a:pt x="46" y="105"/>
                  </a:cubicBezTo>
                  <a:cubicBezTo>
                    <a:pt x="45" y="105"/>
                    <a:pt x="45" y="105"/>
                    <a:pt x="45" y="105"/>
                  </a:cubicBezTo>
                  <a:cubicBezTo>
                    <a:pt x="45" y="104"/>
                    <a:pt x="45" y="104"/>
                    <a:pt x="45" y="104"/>
                  </a:cubicBezTo>
                  <a:cubicBezTo>
                    <a:pt x="45" y="105"/>
                    <a:pt x="45" y="105"/>
                    <a:pt x="45" y="105"/>
                  </a:cubicBezTo>
                  <a:cubicBezTo>
                    <a:pt x="45" y="104"/>
                    <a:pt x="45" y="104"/>
                    <a:pt x="45" y="103"/>
                  </a:cubicBezTo>
                  <a:cubicBezTo>
                    <a:pt x="45" y="103"/>
                    <a:pt x="45" y="103"/>
                    <a:pt x="45" y="103"/>
                  </a:cubicBezTo>
                  <a:cubicBezTo>
                    <a:pt x="45" y="103"/>
                    <a:pt x="45" y="103"/>
                    <a:pt x="45" y="104"/>
                  </a:cubicBezTo>
                  <a:cubicBezTo>
                    <a:pt x="45" y="104"/>
                    <a:pt x="45" y="104"/>
                    <a:pt x="45" y="104"/>
                  </a:cubicBezTo>
                  <a:cubicBezTo>
                    <a:pt x="45" y="103"/>
                    <a:pt x="45" y="103"/>
                    <a:pt x="45" y="103"/>
                  </a:cubicBezTo>
                  <a:cubicBezTo>
                    <a:pt x="45" y="103"/>
                    <a:pt x="45" y="103"/>
                    <a:pt x="45" y="103"/>
                  </a:cubicBezTo>
                  <a:cubicBezTo>
                    <a:pt x="45" y="103"/>
                    <a:pt x="45" y="103"/>
                    <a:pt x="45" y="103"/>
                  </a:cubicBezTo>
                  <a:cubicBezTo>
                    <a:pt x="45" y="103"/>
                    <a:pt x="45" y="103"/>
                    <a:pt x="45" y="103"/>
                  </a:cubicBezTo>
                  <a:cubicBezTo>
                    <a:pt x="45" y="103"/>
                    <a:pt x="45" y="103"/>
                    <a:pt x="45" y="103"/>
                  </a:cubicBezTo>
                  <a:cubicBezTo>
                    <a:pt x="45" y="103"/>
                    <a:pt x="45" y="103"/>
                    <a:pt x="45" y="103"/>
                  </a:cubicBezTo>
                  <a:cubicBezTo>
                    <a:pt x="45" y="103"/>
                    <a:pt x="47" y="102"/>
                    <a:pt x="47" y="102"/>
                  </a:cubicBezTo>
                  <a:cubicBezTo>
                    <a:pt x="47" y="102"/>
                    <a:pt x="47" y="102"/>
                    <a:pt x="47" y="103"/>
                  </a:cubicBezTo>
                  <a:cubicBezTo>
                    <a:pt x="47" y="103"/>
                    <a:pt x="47" y="103"/>
                    <a:pt x="47" y="103"/>
                  </a:cubicBezTo>
                  <a:cubicBezTo>
                    <a:pt x="47" y="102"/>
                    <a:pt x="47" y="102"/>
                    <a:pt x="47" y="102"/>
                  </a:cubicBezTo>
                  <a:cubicBezTo>
                    <a:pt x="47" y="102"/>
                    <a:pt x="48" y="102"/>
                    <a:pt x="48" y="102"/>
                  </a:cubicBezTo>
                  <a:cubicBezTo>
                    <a:pt x="48" y="102"/>
                    <a:pt x="48" y="102"/>
                    <a:pt x="48" y="102"/>
                  </a:cubicBezTo>
                  <a:cubicBezTo>
                    <a:pt x="47" y="102"/>
                    <a:pt x="47" y="102"/>
                    <a:pt x="46" y="102"/>
                  </a:cubicBezTo>
                  <a:cubicBezTo>
                    <a:pt x="46" y="102"/>
                    <a:pt x="46" y="102"/>
                    <a:pt x="46" y="102"/>
                  </a:cubicBezTo>
                  <a:cubicBezTo>
                    <a:pt x="47" y="102"/>
                    <a:pt x="47" y="102"/>
                    <a:pt x="47" y="101"/>
                  </a:cubicBezTo>
                  <a:cubicBezTo>
                    <a:pt x="47" y="101"/>
                    <a:pt x="47" y="101"/>
                    <a:pt x="47" y="101"/>
                  </a:cubicBezTo>
                  <a:cubicBezTo>
                    <a:pt x="47" y="102"/>
                    <a:pt x="47" y="102"/>
                    <a:pt x="47" y="102"/>
                  </a:cubicBezTo>
                  <a:cubicBezTo>
                    <a:pt x="47" y="101"/>
                    <a:pt x="47" y="101"/>
                    <a:pt x="47" y="101"/>
                  </a:cubicBezTo>
                  <a:cubicBezTo>
                    <a:pt x="47" y="101"/>
                    <a:pt x="47" y="101"/>
                    <a:pt x="47" y="102"/>
                  </a:cubicBezTo>
                  <a:cubicBezTo>
                    <a:pt x="47" y="102"/>
                    <a:pt x="46" y="102"/>
                    <a:pt x="46" y="102"/>
                  </a:cubicBezTo>
                  <a:cubicBezTo>
                    <a:pt x="46" y="102"/>
                    <a:pt x="46" y="102"/>
                    <a:pt x="45" y="102"/>
                  </a:cubicBezTo>
                  <a:cubicBezTo>
                    <a:pt x="45" y="102"/>
                    <a:pt x="45" y="102"/>
                    <a:pt x="45" y="102"/>
                  </a:cubicBezTo>
                  <a:cubicBezTo>
                    <a:pt x="45" y="102"/>
                    <a:pt x="45" y="102"/>
                    <a:pt x="45" y="102"/>
                  </a:cubicBezTo>
                  <a:cubicBezTo>
                    <a:pt x="45" y="102"/>
                    <a:pt x="45" y="103"/>
                    <a:pt x="44" y="103"/>
                  </a:cubicBezTo>
                  <a:cubicBezTo>
                    <a:pt x="44" y="102"/>
                    <a:pt x="44" y="102"/>
                    <a:pt x="44" y="103"/>
                  </a:cubicBezTo>
                  <a:cubicBezTo>
                    <a:pt x="44" y="103"/>
                    <a:pt x="44" y="102"/>
                    <a:pt x="44" y="102"/>
                  </a:cubicBezTo>
                  <a:cubicBezTo>
                    <a:pt x="44" y="103"/>
                    <a:pt x="44" y="103"/>
                    <a:pt x="44" y="103"/>
                  </a:cubicBezTo>
                  <a:cubicBezTo>
                    <a:pt x="44" y="103"/>
                    <a:pt x="44" y="103"/>
                    <a:pt x="44" y="103"/>
                  </a:cubicBezTo>
                  <a:cubicBezTo>
                    <a:pt x="44" y="103"/>
                    <a:pt x="44" y="103"/>
                    <a:pt x="44" y="103"/>
                  </a:cubicBezTo>
                  <a:cubicBezTo>
                    <a:pt x="44" y="103"/>
                    <a:pt x="44" y="103"/>
                    <a:pt x="44" y="103"/>
                  </a:cubicBezTo>
                  <a:cubicBezTo>
                    <a:pt x="44" y="103"/>
                    <a:pt x="43" y="103"/>
                    <a:pt x="43" y="103"/>
                  </a:cubicBezTo>
                  <a:cubicBezTo>
                    <a:pt x="43" y="103"/>
                    <a:pt x="43" y="103"/>
                    <a:pt x="43" y="103"/>
                  </a:cubicBezTo>
                  <a:cubicBezTo>
                    <a:pt x="43" y="103"/>
                    <a:pt x="43" y="103"/>
                    <a:pt x="43" y="103"/>
                  </a:cubicBezTo>
                  <a:cubicBezTo>
                    <a:pt x="43" y="103"/>
                    <a:pt x="43" y="104"/>
                    <a:pt x="43" y="104"/>
                  </a:cubicBezTo>
                  <a:cubicBezTo>
                    <a:pt x="43" y="104"/>
                    <a:pt x="42" y="103"/>
                    <a:pt x="42" y="103"/>
                  </a:cubicBezTo>
                  <a:cubicBezTo>
                    <a:pt x="42" y="103"/>
                    <a:pt x="42" y="104"/>
                    <a:pt x="42" y="104"/>
                  </a:cubicBezTo>
                  <a:cubicBezTo>
                    <a:pt x="42" y="104"/>
                    <a:pt x="42" y="104"/>
                    <a:pt x="42" y="104"/>
                  </a:cubicBezTo>
                  <a:cubicBezTo>
                    <a:pt x="42" y="104"/>
                    <a:pt x="42" y="104"/>
                    <a:pt x="42" y="104"/>
                  </a:cubicBezTo>
                  <a:cubicBezTo>
                    <a:pt x="42" y="104"/>
                    <a:pt x="42" y="104"/>
                    <a:pt x="42" y="104"/>
                  </a:cubicBezTo>
                  <a:cubicBezTo>
                    <a:pt x="42" y="104"/>
                    <a:pt x="42" y="103"/>
                    <a:pt x="42" y="103"/>
                  </a:cubicBezTo>
                  <a:cubicBezTo>
                    <a:pt x="42" y="103"/>
                    <a:pt x="42" y="103"/>
                    <a:pt x="42" y="103"/>
                  </a:cubicBezTo>
                  <a:cubicBezTo>
                    <a:pt x="42" y="103"/>
                    <a:pt x="42" y="103"/>
                    <a:pt x="42" y="103"/>
                  </a:cubicBezTo>
                  <a:cubicBezTo>
                    <a:pt x="42" y="104"/>
                    <a:pt x="41" y="104"/>
                    <a:pt x="41" y="104"/>
                  </a:cubicBezTo>
                  <a:cubicBezTo>
                    <a:pt x="41" y="104"/>
                    <a:pt x="41" y="104"/>
                    <a:pt x="41" y="104"/>
                  </a:cubicBezTo>
                  <a:cubicBezTo>
                    <a:pt x="41" y="104"/>
                    <a:pt x="41" y="104"/>
                    <a:pt x="41" y="104"/>
                  </a:cubicBezTo>
                  <a:cubicBezTo>
                    <a:pt x="41" y="104"/>
                    <a:pt x="41" y="104"/>
                    <a:pt x="41" y="104"/>
                  </a:cubicBezTo>
                  <a:cubicBezTo>
                    <a:pt x="41" y="104"/>
                    <a:pt x="41" y="104"/>
                    <a:pt x="41" y="104"/>
                  </a:cubicBezTo>
                  <a:cubicBezTo>
                    <a:pt x="41" y="104"/>
                    <a:pt x="41" y="104"/>
                    <a:pt x="41" y="104"/>
                  </a:cubicBezTo>
                  <a:cubicBezTo>
                    <a:pt x="41" y="104"/>
                    <a:pt x="41" y="104"/>
                    <a:pt x="40" y="105"/>
                  </a:cubicBezTo>
                  <a:cubicBezTo>
                    <a:pt x="40" y="105"/>
                    <a:pt x="40" y="105"/>
                    <a:pt x="40" y="105"/>
                  </a:cubicBezTo>
                  <a:cubicBezTo>
                    <a:pt x="40" y="105"/>
                    <a:pt x="40" y="104"/>
                    <a:pt x="40" y="104"/>
                  </a:cubicBezTo>
                  <a:cubicBezTo>
                    <a:pt x="40" y="104"/>
                    <a:pt x="40" y="104"/>
                    <a:pt x="40" y="104"/>
                  </a:cubicBezTo>
                  <a:cubicBezTo>
                    <a:pt x="40" y="104"/>
                    <a:pt x="40" y="104"/>
                    <a:pt x="40" y="104"/>
                  </a:cubicBezTo>
                  <a:cubicBezTo>
                    <a:pt x="40" y="105"/>
                    <a:pt x="40" y="105"/>
                    <a:pt x="40" y="105"/>
                  </a:cubicBezTo>
                  <a:cubicBezTo>
                    <a:pt x="40" y="105"/>
                    <a:pt x="39" y="106"/>
                    <a:pt x="39" y="106"/>
                  </a:cubicBezTo>
                  <a:cubicBezTo>
                    <a:pt x="39" y="106"/>
                    <a:pt x="39" y="106"/>
                    <a:pt x="40" y="106"/>
                  </a:cubicBezTo>
                  <a:cubicBezTo>
                    <a:pt x="40" y="106"/>
                    <a:pt x="40" y="106"/>
                    <a:pt x="40" y="106"/>
                  </a:cubicBezTo>
                  <a:cubicBezTo>
                    <a:pt x="39" y="106"/>
                    <a:pt x="39" y="106"/>
                    <a:pt x="39" y="107"/>
                  </a:cubicBezTo>
                  <a:cubicBezTo>
                    <a:pt x="39" y="107"/>
                    <a:pt x="40" y="107"/>
                    <a:pt x="40" y="107"/>
                  </a:cubicBezTo>
                  <a:cubicBezTo>
                    <a:pt x="40" y="107"/>
                    <a:pt x="40" y="107"/>
                    <a:pt x="40" y="107"/>
                  </a:cubicBezTo>
                  <a:cubicBezTo>
                    <a:pt x="40" y="107"/>
                    <a:pt x="40" y="107"/>
                    <a:pt x="40" y="107"/>
                  </a:cubicBezTo>
                  <a:cubicBezTo>
                    <a:pt x="40" y="107"/>
                    <a:pt x="40" y="107"/>
                    <a:pt x="40" y="107"/>
                  </a:cubicBezTo>
                  <a:cubicBezTo>
                    <a:pt x="40" y="107"/>
                    <a:pt x="40" y="107"/>
                    <a:pt x="40" y="107"/>
                  </a:cubicBezTo>
                  <a:cubicBezTo>
                    <a:pt x="40" y="107"/>
                    <a:pt x="40" y="108"/>
                    <a:pt x="40" y="108"/>
                  </a:cubicBezTo>
                  <a:cubicBezTo>
                    <a:pt x="40" y="107"/>
                    <a:pt x="40" y="107"/>
                    <a:pt x="39" y="107"/>
                  </a:cubicBezTo>
                  <a:cubicBezTo>
                    <a:pt x="39" y="107"/>
                    <a:pt x="39" y="107"/>
                    <a:pt x="39" y="107"/>
                  </a:cubicBezTo>
                  <a:cubicBezTo>
                    <a:pt x="39" y="108"/>
                    <a:pt x="39" y="108"/>
                    <a:pt x="39" y="108"/>
                  </a:cubicBezTo>
                  <a:cubicBezTo>
                    <a:pt x="39" y="108"/>
                    <a:pt x="39" y="108"/>
                    <a:pt x="39" y="108"/>
                  </a:cubicBezTo>
                  <a:cubicBezTo>
                    <a:pt x="39" y="108"/>
                    <a:pt x="39" y="107"/>
                    <a:pt x="39" y="107"/>
                  </a:cubicBezTo>
                  <a:cubicBezTo>
                    <a:pt x="39" y="107"/>
                    <a:pt x="39" y="107"/>
                    <a:pt x="39" y="107"/>
                  </a:cubicBezTo>
                  <a:cubicBezTo>
                    <a:pt x="39" y="108"/>
                    <a:pt x="39" y="108"/>
                    <a:pt x="39" y="108"/>
                  </a:cubicBezTo>
                  <a:cubicBezTo>
                    <a:pt x="37" y="108"/>
                    <a:pt x="36" y="108"/>
                    <a:pt x="36" y="109"/>
                  </a:cubicBezTo>
                  <a:cubicBezTo>
                    <a:pt x="36" y="109"/>
                    <a:pt x="36" y="108"/>
                    <a:pt x="36" y="108"/>
                  </a:cubicBezTo>
                  <a:cubicBezTo>
                    <a:pt x="36" y="108"/>
                    <a:pt x="36" y="109"/>
                    <a:pt x="36" y="109"/>
                  </a:cubicBezTo>
                  <a:cubicBezTo>
                    <a:pt x="35" y="109"/>
                    <a:pt x="35" y="109"/>
                    <a:pt x="35" y="109"/>
                  </a:cubicBezTo>
                  <a:cubicBezTo>
                    <a:pt x="35" y="109"/>
                    <a:pt x="35" y="109"/>
                    <a:pt x="35" y="109"/>
                  </a:cubicBezTo>
                  <a:cubicBezTo>
                    <a:pt x="35" y="109"/>
                    <a:pt x="35" y="109"/>
                    <a:pt x="36" y="109"/>
                  </a:cubicBezTo>
                  <a:cubicBezTo>
                    <a:pt x="36" y="110"/>
                    <a:pt x="35" y="110"/>
                    <a:pt x="35" y="110"/>
                  </a:cubicBezTo>
                  <a:cubicBezTo>
                    <a:pt x="35" y="110"/>
                    <a:pt x="35" y="110"/>
                    <a:pt x="35" y="110"/>
                  </a:cubicBezTo>
                  <a:cubicBezTo>
                    <a:pt x="35" y="111"/>
                    <a:pt x="35" y="111"/>
                    <a:pt x="35" y="111"/>
                  </a:cubicBezTo>
                  <a:cubicBezTo>
                    <a:pt x="35" y="111"/>
                    <a:pt x="34" y="111"/>
                    <a:pt x="34" y="111"/>
                  </a:cubicBezTo>
                  <a:cubicBezTo>
                    <a:pt x="34" y="111"/>
                    <a:pt x="34" y="111"/>
                    <a:pt x="34" y="111"/>
                  </a:cubicBezTo>
                  <a:cubicBezTo>
                    <a:pt x="35" y="111"/>
                    <a:pt x="35" y="111"/>
                    <a:pt x="35" y="111"/>
                  </a:cubicBezTo>
                  <a:cubicBezTo>
                    <a:pt x="34" y="111"/>
                    <a:pt x="34" y="111"/>
                    <a:pt x="34" y="110"/>
                  </a:cubicBezTo>
                  <a:cubicBezTo>
                    <a:pt x="34" y="110"/>
                    <a:pt x="34" y="110"/>
                    <a:pt x="34" y="110"/>
                  </a:cubicBezTo>
                  <a:cubicBezTo>
                    <a:pt x="34" y="110"/>
                    <a:pt x="34" y="110"/>
                    <a:pt x="34" y="110"/>
                  </a:cubicBezTo>
                  <a:cubicBezTo>
                    <a:pt x="34" y="110"/>
                    <a:pt x="34" y="110"/>
                    <a:pt x="34" y="110"/>
                  </a:cubicBezTo>
                  <a:cubicBezTo>
                    <a:pt x="34" y="111"/>
                    <a:pt x="34" y="111"/>
                    <a:pt x="34" y="111"/>
                  </a:cubicBezTo>
                  <a:cubicBezTo>
                    <a:pt x="34" y="112"/>
                    <a:pt x="34" y="112"/>
                    <a:pt x="34" y="112"/>
                  </a:cubicBezTo>
                  <a:cubicBezTo>
                    <a:pt x="34" y="112"/>
                    <a:pt x="34" y="112"/>
                    <a:pt x="34" y="112"/>
                  </a:cubicBezTo>
                  <a:cubicBezTo>
                    <a:pt x="34" y="113"/>
                    <a:pt x="34" y="113"/>
                    <a:pt x="34" y="113"/>
                  </a:cubicBezTo>
                  <a:cubicBezTo>
                    <a:pt x="34" y="113"/>
                    <a:pt x="34" y="113"/>
                    <a:pt x="34" y="113"/>
                  </a:cubicBezTo>
                  <a:cubicBezTo>
                    <a:pt x="34" y="113"/>
                    <a:pt x="33" y="113"/>
                    <a:pt x="33" y="114"/>
                  </a:cubicBezTo>
                  <a:cubicBezTo>
                    <a:pt x="33" y="114"/>
                    <a:pt x="33" y="114"/>
                    <a:pt x="33" y="114"/>
                  </a:cubicBezTo>
                  <a:cubicBezTo>
                    <a:pt x="33" y="114"/>
                    <a:pt x="33" y="114"/>
                    <a:pt x="33" y="113"/>
                  </a:cubicBezTo>
                  <a:cubicBezTo>
                    <a:pt x="33" y="113"/>
                    <a:pt x="34" y="113"/>
                    <a:pt x="34" y="113"/>
                  </a:cubicBezTo>
                  <a:cubicBezTo>
                    <a:pt x="34" y="112"/>
                    <a:pt x="34" y="113"/>
                    <a:pt x="33" y="113"/>
                  </a:cubicBezTo>
                  <a:cubicBezTo>
                    <a:pt x="33" y="113"/>
                    <a:pt x="33" y="113"/>
                    <a:pt x="33" y="113"/>
                  </a:cubicBezTo>
                  <a:cubicBezTo>
                    <a:pt x="33" y="113"/>
                    <a:pt x="33" y="113"/>
                    <a:pt x="33" y="113"/>
                  </a:cubicBezTo>
                  <a:cubicBezTo>
                    <a:pt x="33" y="112"/>
                    <a:pt x="34" y="112"/>
                    <a:pt x="34"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3" y="111"/>
                    <a:pt x="33" y="111"/>
                    <a:pt x="33" y="112"/>
                  </a:cubicBezTo>
                  <a:cubicBezTo>
                    <a:pt x="33" y="112"/>
                    <a:pt x="33" y="112"/>
                    <a:pt x="33" y="112"/>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0"/>
                    <a:pt x="33" y="110"/>
                    <a:pt x="33" y="110"/>
                  </a:cubicBezTo>
                  <a:cubicBezTo>
                    <a:pt x="33" y="110"/>
                    <a:pt x="33" y="110"/>
                    <a:pt x="33" y="110"/>
                  </a:cubicBezTo>
                  <a:cubicBezTo>
                    <a:pt x="33" y="111"/>
                    <a:pt x="33" y="111"/>
                    <a:pt x="33" y="111"/>
                  </a:cubicBezTo>
                  <a:cubicBezTo>
                    <a:pt x="33" y="111"/>
                    <a:pt x="33" y="111"/>
                    <a:pt x="33" y="110"/>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2" y="112"/>
                    <a:pt x="32" y="112"/>
                    <a:pt x="32" y="112"/>
                  </a:cubicBezTo>
                  <a:cubicBezTo>
                    <a:pt x="33" y="112"/>
                    <a:pt x="33" y="112"/>
                    <a:pt x="33" y="112"/>
                  </a:cubicBezTo>
                  <a:cubicBezTo>
                    <a:pt x="33" y="112"/>
                    <a:pt x="32" y="112"/>
                    <a:pt x="32" y="112"/>
                  </a:cubicBezTo>
                  <a:cubicBezTo>
                    <a:pt x="32" y="112"/>
                    <a:pt x="32" y="112"/>
                    <a:pt x="32" y="112"/>
                  </a:cubicBezTo>
                  <a:cubicBezTo>
                    <a:pt x="32" y="112"/>
                    <a:pt x="32" y="112"/>
                    <a:pt x="32" y="112"/>
                  </a:cubicBezTo>
                  <a:cubicBezTo>
                    <a:pt x="32" y="112"/>
                    <a:pt x="32" y="112"/>
                    <a:pt x="32" y="112"/>
                  </a:cubicBezTo>
                  <a:cubicBezTo>
                    <a:pt x="32" y="112"/>
                    <a:pt x="33" y="112"/>
                    <a:pt x="33" y="113"/>
                  </a:cubicBezTo>
                  <a:cubicBezTo>
                    <a:pt x="33" y="113"/>
                    <a:pt x="33" y="113"/>
                    <a:pt x="33" y="113"/>
                  </a:cubicBezTo>
                  <a:cubicBezTo>
                    <a:pt x="33" y="113"/>
                    <a:pt x="33" y="113"/>
                    <a:pt x="33" y="113"/>
                  </a:cubicBezTo>
                  <a:cubicBezTo>
                    <a:pt x="33" y="113"/>
                    <a:pt x="32" y="113"/>
                    <a:pt x="32" y="113"/>
                  </a:cubicBezTo>
                  <a:cubicBezTo>
                    <a:pt x="32" y="113"/>
                    <a:pt x="33" y="113"/>
                    <a:pt x="33" y="113"/>
                  </a:cubicBezTo>
                  <a:cubicBezTo>
                    <a:pt x="33" y="113"/>
                    <a:pt x="33" y="113"/>
                    <a:pt x="33" y="113"/>
                  </a:cubicBezTo>
                  <a:cubicBezTo>
                    <a:pt x="33" y="113"/>
                    <a:pt x="33" y="113"/>
                    <a:pt x="33" y="113"/>
                  </a:cubicBezTo>
                  <a:cubicBezTo>
                    <a:pt x="33" y="113"/>
                    <a:pt x="33" y="113"/>
                    <a:pt x="33" y="113"/>
                  </a:cubicBezTo>
                  <a:cubicBezTo>
                    <a:pt x="33" y="113"/>
                    <a:pt x="33" y="113"/>
                    <a:pt x="33" y="113"/>
                  </a:cubicBezTo>
                  <a:cubicBezTo>
                    <a:pt x="33" y="113"/>
                    <a:pt x="33" y="113"/>
                    <a:pt x="33" y="113"/>
                  </a:cubicBezTo>
                  <a:cubicBezTo>
                    <a:pt x="33" y="113"/>
                    <a:pt x="33" y="113"/>
                    <a:pt x="33" y="113"/>
                  </a:cubicBezTo>
                  <a:cubicBezTo>
                    <a:pt x="33" y="113"/>
                    <a:pt x="33" y="113"/>
                    <a:pt x="32" y="113"/>
                  </a:cubicBezTo>
                  <a:cubicBezTo>
                    <a:pt x="33" y="113"/>
                    <a:pt x="33" y="113"/>
                    <a:pt x="33" y="113"/>
                  </a:cubicBezTo>
                  <a:cubicBezTo>
                    <a:pt x="33" y="113"/>
                    <a:pt x="33" y="113"/>
                    <a:pt x="33" y="113"/>
                  </a:cubicBezTo>
                  <a:cubicBezTo>
                    <a:pt x="33" y="113"/>
                    <a:pt x="33" y="114"/>
                    <a:pt x="33" y="114"/>
                  </a:cubicBezTo>
                  <a:cubicBezTo>
                    <a:pt x="33" y="114"/>
                    <a:pt x="33" y="114"/>
                    <a:pt x="33" y="114"/>
                  </a:cubicBezTo>
                  <a:cubicBezTo>
                    <a:pt x="33" y="114"/>
                    <a:pt x="33" y="114"/>
                    <a:pt x="33" y="114"/>
                  </a:cubicBezTo>
                  <a:cubicBezTo>
                    <a:pt x="33" y="114"/>
                    <a:pt x="32" y="114"/>
                    <a:pt x="32" y="113"/>
                  </a:cubicBezTo>
                  <a:cubicBezTo>
                    <a:pt x="32" y="113"/>
                    <a:pt x="32" y="113"/>
                    <a:pt x="32" y="113"/>
                  </a:cubicBezTo>
                  <a:cubicBezTo>
                    <a:pt x="32" y="114"/>
                    <a:pt x="32" y="114"/>
                    <a:pt x="32" y="114"/>
                  </a:cubicBezTo>
                  <a:cubicBezTo>
                    <a:pt x="32" y="114"/>
                    <a:pt x="33" y="114"/>
                    <a:pt x="33" y="114"/>
                  </a:cubicBezTo>
                  <a:cubicBezTo>
                    <a:pt x="33" y="114"/>
                    <a:pt x="33" y="114"/>
                    <a:pt x="33" y="114"/>
                  </a:cubicBezTo>
                  <a:cubicBezTo>
                    <a:pt x="33" y="114"/>
                    <a:pt x="33" y="114"/>
                    <a:pt x="33" y="114"/>
                  </a:cubicBezTo>
                  <a:cubicBezTo>
                    <a:pt x="33" y="114"/>
                    <a:pt x="33" y="114"/>
                    <a:pt x="33" y="115"/>
                  </a:cubicBezTo>
                  <a:cubicBezTo>
                    <a:pt x="33" y="115"/>
                    <a:pt x="33" y="115"/>
                    <a:pt x="33" y="115"/>
                  </a:cubicBezTo>
                  <a:cubicBezTo>
                    <a:pt x="33" y="115"/>
                    <a:pt x="33" y="115"/>
                    <a:pt x="34"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2" y="115"/>
                    <a:pt x="32" y="115"/>
                  </a:cubicBezTo>
                  <a:cubicBezTo>
                    <a:pt x="32" y="115"/>
                    <a:pt x="32" y="115"/>
                    <a:pt x="32" y="115"/>
                  </a:cubicBezTo>
                  <a:cubicBezTo>
                    <a:pt x="32" y="115"/>
                    <a:pt x="32" y="115"/>
                    <a:pt x="32" y="115"/>
                  </a:cubicBezTo>
                  <a:cubicBezTo>
                    <a:pt x="32" y="115"/>
                    <a:pt x="32" y="115"/>
                    <a:pt x="32" y="115"/>
                  </a:cubicBezTo>
                  <a:cubicBezTo>
                    <a:pt x="33" y="115"/>
                    <a:pt x="33" y="115"/>
                    <a:pt x="33" y="115"/>
                  </a:cubicBezTo>
                  <a:cubicBezTo>
                    <a:pt x="33" y="115"/>
                    <a:pt x="33" y="115"/>
                    <a:pt x="33" y="115"/>
                  </a:cubicBezTo>
                  <a:cubicBezTo>
                    <a:pt x="33" y="115"/>
                    <a:pt x="33" y="115"/>
                    <a:pt x="33" y="116"/>
                  </a:cubicBezTo>
                  <a:cubicBezTo>
                    <a:pt x="33" y="116"/>
                    <a:pt x="33" y="116"/>
                    <a:pt x="33" y="116"/>
                  </a:cubicBezTo>
                  <a:cubicBezTo>
                    <a:pt x="33" y="116"/>
                    <a:pt x="33" y="116"/>
                    <a:pt x="33" y="116"/>
                  </a:cubicBezTo>
                  <a:cubicBezTo>
                    <a:pt x="33" y="116"/>
                    <a:pt x="33" y="116"/>
                    <a:pt x="33" y="116"/>
                  </a:cubicBezTo>
                  <a:cubicBezTo>
                    <a:pt x="33" y="115"/>
                    <a:pt x="33" y="115"/>
                    <a:pt x="33" y="115"/>
                  </a:cubicBezTo>
                  <a:cubicBezTo>
                    <a:pt x="33" y="115"/>
                    <a:pt x="33" y="115"/>
                    <a:pt x="33" y="115"/>
                  </a:cubicBezTo>
                  <a:cubicBezTo>
                    <a:pt x="34" y="115"/>
                    <a:pt x="34" y="115"/>
                    <a:pt x="34" y="116"/>
                  </a:cubicBezTo>
                  <a:cubicBezTo>
                    <a:pt x="34" y="116"/>
                    <a:pt x="34" y="116"/>
                    <a:pt x="34" y="116"/>
                  </a:cubicBezTo>
                  <a:cubicBezTo>
                    <a:pt x="33" y="116"/>
                    <a:pt x="33" y="116"/>
                    <a:pt x="33" y="116"/>
                  </a:cubicBezTo>
                  <a:cubicBezTo>
                    <a:pt x="33" y="116"/>
                    <a:pt x="33" y="116"/>
                    <a:pt x="33" y="116"/>
                  </a:cubicBezTo>
                  <a:cubicBezTo>
                    <a:pt x="33" y="116"/>
                    <a:pt x="33" y="116"/>
                    <a:pt x="33" y="116"/>
                  </a:cubicBezTo>
                  <a:cubicBezTo>
                    <a:pt x="33" y="116"/>
                    <a:pt x="33" y="116"/>
                    <a:pt x="33" y="116"/>
                  </a:cubicBezTo>
                  <a:cubicBezTo>
                    <a:pt x="33" y="116"/>
                    <a:pt x="33" y="116"/>
                    <a:pt x="33" y="116"/>
                  </a:cubicBezTo>
                  <a:cubicBezTo>
                    <a:pt x="32" y="116"/>
                    <a:pt x="32" y="116"/>
                    <a:pt x="32" y="116"/>
                  </a:cubicBezTo>
                  <a:cubicBezTo>
                    <a:pt x="32" y="116"/>
                    <a:pt x="32" y="116"/>
                    <a:pt x="32" y="116"/>
                  </a:cubicBezTo>
                  <a:cubicBezTo>
                    <a:pt x="32" y="116"/>
                    <a:pt x="33" y="116"/>
                    <a:pt x="33" y="116"/>
                  </a:cubicBezTo>
                  <a:cubicBezTo>
                    <a:pt x="33" y="116"/>
                    <a:pt x="33" y="116"/>
                    <a:pt x="33" y="116"/>
                  </a:cubicBezTo>
                  <a:cubicBezTo>
                    <a:pt x="33" y="116"/>
                    <a:pt x="33" y="116"/>
                    <a:pt x="32" y="117"/>
                  </a:cubicBezTo>
                  <a:cubicBezTo>
                    <a:pt x="32" y="116"/>
                    <a:pt x="32" y="116"/>
                    <a:pt x="32" y="116"/>
                  </a:cubicBezTo>
                  <a:cubicBezTo>
                    <a:pt x="32" y="116"/>
                    <a:pt x="32" y="116"/>
                    <a:pt x="32" y="117"/>
                  </a:cubicBezTo>
                  <a:cubicBezTo>
                    <a:pt x="32" y="117"/>
                    <a:pt x="32" y="117"/>
                    <a:pt x="32" y="117"/>
                  </a:cubicBezTo>
                  <a:cubicBezTo>
                    <a:pt x="32" y="117"/>
                    <a:pt x="33" y="116"/>
                    <a:pt x="33" y="116"/>
                  </a:cubicBezTo>
                  <a:cubicBezTo>
                    <a:pt x="33" y="117"/>
                    <a:pt x="33" y="117"/>
                    <a:pt x="33" y="117"/>
                  </a:cubicBezTo>
                  <a:cubicBezTo>
                    <a:pt x="33" y="117"/>
                    <a:pt x="33" y="117"/>
                    <a:pt x="33" y="117"/>
                  </a:cubicBezTo>
                  <a:cubicBezTo>
                    <a:pt x="33" y="117"/>
                    <a:pt x="33" y="117"/>
                    <a:pt x="33" y="117"/>
                  </a:cubicBezTo>
                  <a:cubicBezTo>
                    <a:pt x="32" y="117"/>
                    <a:pt x="32" y="117"/>
                    <a:pt x="32" y="117"/>
                  </a:cubicBezTo>
                  <a:cubicBezTo>
                    <a:pt x="31" y="117"/>
                    <a:pt x="31" y="118"/>
                    <a:pt x="31" y="118"/>
                  </a:cubicBezTo>
                  <a:cubicBezTo>
                    <a:pt x="31" y="118"/>
                    <a:pt x="30" y="118"/>
                    <a:pt x="30" y="118"/>
                  </a:cubicBezTo>
                  <a:cubicBezTo>
                    <a:pt x="30" y="118"/>
                    <a:pt x="30" y="119"/>
                    <a:pt x="29" y="119"/>
                  </a:cubicBezTo>
                  <a:cubicBezTo>
                    <a:pt x="29" y="120"/>
                    <a:pt x="28" y="120"/>
                    <a:pt x="28" y="120"/>
                  </a:cubicBezTo>
                  <a:cubicBezTo>
                    <a:pt x="28" y="120"/>
                    <a:pt x="27" y="121"/>
                    <a:pt x="27" y="121"/>
                  </a:cubicBezTo>
                  <a:cubicBezTo>
                    <a:pt x="27" y="121"/>
                    <a:pt x="27" y="122"/>
                    <a:pt x="27" y="122"/>
                  </a:cubicBezTo>
                  <a:cubicBezTo>
                    <a:pt x="27" y="123"/>
                    <a:pt x="28" y="124"/>
                    <a:pt x="28" y="125"/>
                  </a:cubicBezTo>
                  <a:cubicBezTo>
                    <a:pt x="28" y="125"/>
                    <a:pt x="28" y="126"/>
                    <a:pt x="28" y="126"/>
                  </a:cubicBezTo>
                  <a:cubicBezTo>
                    <a:pt x="28" y="126"/>
                    <a:pt x="28" y="127"/>
                    <a:pt x="28" y="127"/>
                  </a:cubicBezTo>
                  <a:cubicBezTo>
                    <a:pt x="29" y="128"/>
                    <a:pt x="28" y="129"/>
                    <a:pt x="28" y="129"/>
                  </a:cubicBezTo>
                  <a:cubicBezTo>
                    <a:pt x="28" y="129"/>
                    <a:pt x="28" y="129"/>
                    <a:pt x="28" y="129"/>
                  </a:cubicBezTo>
                  <a:cubicBezTo>
                    <a:pt x="28" y="129"/>
                    <a:pt x="28" y="129"/>
                    <a:pt x="28" y="129"/>
                  </a:cubicBezTo>
                  <a:cubicBezTo>
                    <a:pt x="28" y="129"/>
                    <a:pt x="28" y="129"/>
                    <a:pt x="27" y="129"/>
                  </a:cubicBezTo>
                  <a:cubicBezTo>
                    <a:pt x="27" y="129"/>
                    <a:pt x="27" y="128"/>
                    <a:pt x="27" y="128"/>
                  </a:cubicBezTo>
                  <a:cubicBezTo>
                    <a:pt x="26" y="128"/>
                    <a:pt x="27" y="128"/>
                    <a:pt x="26" y="128"/>
                  </a:cubicBezTo>
                  <a:cubicBezTo>
                    <a:pt x="26" y="128"/>
                    <a:pt x="26" y="127"/>
                    <a:pt x="26" y="127"/>
                  </a:cubicBezTo>
                  <a:cubicBezTo>
                    <a:pt x="26" y="127"/>
                    <a:pt x="26" y="127"/>
                    <a:pt x="26" y="127"/>
                  </a:cubicBezTo>
                  <a:cubicBezTo>
                    <a:pt x="26" y="127"/>
                    <a:pt x="26" y="127"/>
                    <a:pt x="26" y="127"/>
                  </a:cubicBezTo>
                  <a:cubicBezTo>
                    <a:pt x="26" y="127"/>
                    <a:pt x="26" y="126"/>
                    <a:pt x="25" y="126"/>
                  </a:cubicBezTo>
                  <a:cubicBezTo>
                    <a:pt x="26" y="126"/>
                    <a:pt x="26" y="126"/>
                    <a:pt x="26" y="126"/>
                  </a:cubicBezTo>
                  <a:cubicBezTo>
                    <a:pt x="26" y="126"/>
                    <a:pt x="26" y="126"/>
                    <a:pt x="26" y="126"/>
                  </a:cubicBezTo>
                  <a:cubicBezTo>
                    <a:pt x="26" y="126"/>
                    <a:pt x="25" y="126"/>
                    <a:pt x="25" y="126"/>
                  </a:cubicBezTo>
                  <a:cubicBezTo>
                    <a:pt x="25" y="126"/>
                    <a:pt x="25" y="126"/>
                    <a:pt x="25" y="126"/>
                  </a:cubicBezTo>
                  <a:cubicBezTo>
                    <a:pt x="25" y="125"/>
                    <a:pt x="25" y="125"/>
                    <a:pt x="25" y="124"/>
                  </a:cubicBezTo>
                  <a:cubicBezTo>
                    <a:pt x="25" y="124"/>
                    <a:pt x="25" y="124"/>
                    <a:pt x="25" y="124"/>
                  </a:cubicBezTo>
                  <a:cubicBezTo>
                    <a:pt x="25" y="124"/>
                    <a:pt x="25" y="123"/>
                    <a:pt x="24" y="123"/>
                  </a:cubicBezTo>
                  <a:cubicBezTo>
                    <a:pt x="24" y="125"/>
                    <a:pt x="24" y="126"/>
                    <a:pt x="24" y="128"/>
                  </a:cubicBezTo>
                  <a:cubicBezTo>
                    <a:pt x="24" y="129"/>
                    <a:pt x="24" y="131"/>
                    <a:pt x="24" y="132"/>
                  </a:cubicBezTo>
                  <a:cubicBezTo>
                    <a:pt x="24" y="132"/>
                    <a:pt x="25" y="132"/>
                    <a:pt x="25" y="132"/>
                  </a:cubicBezTo>
                  <a:cubicBezTo>
                    <a:pt x="25" y="132"/>
                    <a:pt x="26" y="132"/>
                    <a:pt x="26" y="132"/>
                  </a:cubicBezTo>
                  <a:cubicBezTo>
                    <a:pt x="27" y="132"/>
                    <a:pt x="27" y="132"/>
                    <a:pt x="28" y="132"/>
                  </a:cubicBezTo>
                  <a:cubicBezTo>
                    <a:pt x="28" y="132"/>
                    <a:pt x="28" y="132"/>
                    <a:pt x="28" y="132"/>
                  </a:cubicBezTo>
                  <a:cubicBezTo>
                    <a:pt x="29" y="132"/>
                    <a:pt x="29" y="132"/>
                    <a:pt x="29" y="133"/>
                  </a:cubicBezTo>
                  <a:cubicBezTo>
                    <a:pt x="30" y="133"/>
                    <a:pt x="31" y="133"/>
                    <a:pt x="31" y="133"/>
                  </a:cubicBezTo>
                  <a:cubicBezTo>
                    <a:pt x="31" y="133"/>
                    <a:pt x="31" y="134"/>
                    <a:pt x="32" y="134"/>
                  </a:cubicBezTo>
                  <a:cubicBezTo>
                    <a:pt x="32" y="134"/>
                    <a:pt x="33" y="134"/>
                    <a:pt x="34" y="134"/>
                  </a:cubicBezTo>
                  <a:cubicBezTo>
                    <a:pt x="33" y="134"/>
                    <a:pt x="33" y="135"/>
                    <a:pt x="33" y="135"/>
                  </a:cubicBezTo>
                  <a:cubicBezTo>
                    <a:pt x="33" y="135"/>
                    <a:pt x="33" y="135"/>
                    <a:pt x="33" y="135"/>
                  </a:cubicBezTo>
                  <a:cubicBezTo>
                    <a:pt x="34" y="135"/>
                    <a:pt x="35" y="135"/>
                    <a:pt x="35" y="135"/>
                  </a:cubicBezTo>
                  <a:cubicBezTo>
                    <a:pt x="35" y="135"/>
                    <a:pt x="35" y="135"/>
                    <a:pt x="35" y="135"/>
                  </a:cubicBezTo>
                  <a:cubicBezTo>
                    <a:pt x="35" y="135"/>
                    <a:pt x="34" y="136"/>
                    <a:pt x="34" y="136"/>
                  </a:cubicBezTo>
                  <a:cubicBezTo>
                    <a:pt x="33" y="136"/>
                    <a:pt x="33" y="136"/>
                    <a:pt x="33" y="135"/>
                  </a:cubicBezTo>
                  <a:cubicBezTo>
                    <a:pt x="32" y="135"/>
                    <a:pt x="32" y="136"/>
                    <a:pt x="31" y="136"/>
                  </a:cubicBezTo>
                  <a:cubicBezTo>
                    <a:pt x="31" y="136"/>
                    <a:pt x="31" y="136"/>
                    <a:pt x="31" y="136"/>
                  </a:cubicBezTo>
                  <a:cubicBezTo>
                    <a:pt x="31" y="136"/>
                    <a:pt x="31" y="135"/>
                    <a:pt x="31" y="135"/>
                  </a:cubicBezTo>
                  <a:cubicBezTo>
                    <a:pt x="32" y="135"/>
                    <a:pt x="32" y="135"/>
                    <a:pt x="32" y="135"/>
                  </a:cubicBezTo>
                  <a:cubicBezTo>
                    <a:pt x="31" y="135"/>
                    <a:pt x="31" y="135"/>
                    <a:pt x="30" y="134"/>
                  </a:cubicBezTo>
                  <a:cubicBezTo>
                    <a:pt x="30" y="134"/>
                    <a:pt x="30" y="134"/>
                    <a:pt x="30" y="134"/>
                  </a:cubicBezTo>
                  <a:cubicBezTo>
                    <a:pt x="30" y="133"/>
                    <a:pt x="29" y="134"/>
                    <a:pt x="29" y="134"/>
                  </a:cubicBezTo>
                  <a:cubicBezTo>
                    <a:pt x="28" y="133"/>
                    <a:pt x="28" y="133"/>
                    <a:pt x="28" y="133"/>
                  </a:cubicBezTo>
                  <a:cubicBezTo>
                    <a:pt x="27" y="133"/>
                    <a:pt x="26" y="133"/>
                    <a:pt x="26" y="133"/>
                  </a:cubicBezTo>
                  <a:cubicBezTo>
                    <a:pt x="26" y="133"/>
                    <a:pt x="26" y="133"/>
                    <a:pt x="26" y="132"/>
                  </a:cubicBezTo>
                  <a:cubicBezTo>
                    <a:pt x="26" y="132"/>
                    <a:pt x="26" y="132"/>
                    <a:pt x="26" y="132"/>
                  </a:cubicBezTo>
                  <a:cubicBezTo>
                    <a:pt x="26" y="132"/>
                    <a:pt x="26" y="132"/>
                    <a:pt x="26" y="132"/>
                  </a:cubicBezTo>
                  <a:cubicBezTo>
                    <a:pt x="25" y="132"/>
                    <a:pt x="25" y="132"/>
                    <a:pt x="24" y="133"/>
                  </a:cubicBezTo>
                  <a:cubicBezTo>
                    <a:pt x="24" y="133"/>
                    <a:pt x="24" y="133"/>
                    <a:pt x="24" y="133"/>
                  </a:cubicBezTo>
                  <a:cubicBezTo>
                    <a:pt x="24" y="138"/>
                    <a:pt x="25" y="144"/>
                    <a:pt x="26" y="149"/>
                  </a:cubicBezTo>
                  <a:cubicBezTo>
                    <a:pt x="26" y="149"/>
                    <a:pt x="26" y="149"/>
                    <a:pt x="27" y="149"/>
                  </a:cubicBezTo>
                  <a:cubicBezTo>
                    <a:pt x="27" y="149"/>
                    <a:pt x="27" y="149"/>
                    <a:pt x="28" y="148"/>
                  </a:cubicBezTo>
                  <a:cubicBezTo>
                    <a:pt x="28" y="148"/>
                    <a:pt x="28" y="148"/>
                    <a:pt x="28" y="148"/>
                  </a:cubicBezTo>
                  <a:cubicBezTo>
                    <a:pt x="29" y="148"/>
                    <a:pt x="29" y="148"/>
                    <a:pt x="29" y="148"/>
                  </a:cubicBezTo>
                  <a:cubicBezTo>
                    <a:pt x="29" y="148"/>
                    <a:pt x="29" y="148"/>
                    <a:pt x="30" y="148"/>
                  </a:cubicBezTo>
                  <a:cubicBezTo>
                    <a:pt x="30" y="148"/>
                    <a:pt x="30" y="148"/>
                    <a:pt x="30" y="148"/>
                  </a:cubicBezTo>
                  <a:cubicBezTo>
                    <a:pt x="31" y="148"/>
                    <a:pt x="31" y="149"/>
                    <a:pt x="32" y="150"/>
                  </a:cubicBezTo>
                  <a:cubicBezTo>
                    <a:pt x="32" y="150"/>
                    <a:pt x="31" y="150"/>
                    <a:pt x="31" y="150"/>
                  </a:cubicBezTo>
                  <a:cubicBezTo>
                    <a:pt x="31" y="150"/>
                    <a:pt x="31" y="150"/>
                    <a:pt x="31" y="150"/>
                  </a:cubicBezTo>
                  <a:cubicBezTo>
                    <a:pt x="31" y="150"/>
                    <a:pt x="31" y="150"/>
                    <a:pt x="31" y="150"/>
                  </a:cubicBezTo>
                  <a:cubicBezTo>
                    <a:pt x="31" y="150"/>
                    <a:pt x="31" y="150"/>
                    <a:pt x="31" y="151"/>
                  </a:cubicBezTo>
                  <a:cubicBezTo>
                    <a:pt x="31" y="150"/>
                    <a:pt x="31" y="150"/>
                    <a:pt x="31" y="150"/>
                  </a:cubicBezTo>
                  <a:cubicBezTo>
                    <a:pt x="32" y="150"/>
                    <a:pt x="32" y="149"/>
                    <a:pt x="32" y="150"/>
                  </a:cubicBezTo>
                  <a:cubicBezTo>
                    <a:pt x="33" y="150"/>
                    <a:pt x="33" y="150"/>
                    <a:pt x="33" y="150"/>
                  </a:cubicBezTo>
                  <a:cubicBezTo>
                    <a:pt x="33" y="150"/>
                    <a:pt x="33" y="150"/>
                    <a:pt x="33" y="150"/>
                  </a:cubicBezTo>
                  <a:cubicBezTo>
                    <a:pt x="32" y="150"/>
                    <a:pt x="32" y="150"/>
                    <a:pt x="32" y="151"/>
                  </a:cubicBezTo>
                  <a:cubicBezTo>
                    <a:pt x="32" y="151"/>
                    <a:pt x="32" y="151"/>
                    <a:pt x="32" y="152"/>
                  </a:cubicBezTo>
                  <a:cubicBezTo>
                    <a:pt x="32" y="152"/>
                    <a:pt x="32" y="152"/>
                    <a:pt x="32" y="153"/>
                  </a:cubicBezTo>
                  <a:cubicBezTo>
                    <a:pt x="32" y="153"/>
                    <a:pt x="32" y="153"/>
                    <a:pt x="32" y="154"/>
                  </a:cubicBezTo>
                  <a:cubicBezTo>
                    <a:pt x="33" y="154"/>
                    <a:pt x="33" y="153"/>
                    <a:pt x="33" y="153"/>
                  </a:cubicBezTo>
                  <a:cubicBezTo>
                    <a:pt x="33" y="153"/>
                    <a:pt x="33" y="152"/>
                    <a:pt x="32" y="152"/>
                  </a:cubicBezTo>
                  <a:cubicBezTo>
                    <a:pt x="32" y="152"/>
                    <a:pt x="32" y="152"/>
                    <a:pt x="32" y="151"/>
                  </a:cubicBezTo>
                  <a:cubicBezTo>
                    <a:pt x="32" y="151"/>
                    <a:pt x="32" y="151"/>
                    <a:pt x="32" y="151"/>
                  </a:cubicBezTo>
                  <a:cubicBezTo>
                    <a:pt x="33" y="151"/>
                    <a:pt x="34" y="151"/>
                    <a:pt x="34" y="151"/>
                  </a:cubicBezTo>
                  <a:cubicBezTo>
                    <a:pt x="34" y="151"/>
                    <a:pt x="34" y="150"/>
                    <a:pt x="34" y="150"/>
                  </a:cubicBezTo>
                  <a:cubicBezTo>
                    <a:pt x="34" y="150"/>
                    <a:pt x="34" y="150"/>
                    <a:pt x="34" y="150"/>
                  </a:cubicBezTo>
                  <a:cubicBezTo>
                    <a:pt x="34" y="150"/>
                    <a:pt x="34" y="150"/>
                    <a:pt x="34" y="150"/>
                  </a:cubicBezTo>
                  <a:cubicBezTo>
                    <a:pt x="34" y="150"/>
                    <a:pt x="34" y="150"/>
                    <a:pt x="34" y="150"/>
                  </a:cubicBezTo>
                  <a:cubicBezTo>
                    <a:pt x="34" y="150"/>
                    <a:pt x="34" y="150"/>
                    <a:pt x="35" y="151"/>
                  </a:cubicBezTo>
                  <a:cubicBezTo>
                    <a:pt x="35" y="151"/>
                    <a:pt x="36" y="151"/>
                    <a:pt x="36" y="151"/>
                  </a:cubicBezTo>
                  <a:cubicBezTo>
                    <a:pt x="36" y="152"/>
                    <a:pt x="36" y="152"/>
                    <a:pt x="36" y="152"/>
                  </a:cubicBezTo>
                  <a:cubicBezTo>
                    <a:pt x="37" y="152"/>
                    <a:pt x="38" y="152"/>
                    <a:pt x="38" y="152"/>
                  </a:cubicBezTo>
                  <a:cubicBezTo>
                    <a:pt x="39" y="152"/>
                    <a:pt x="39" y="153"/>
                    <a:pt x="40" y="152"/>
                  </a:cubicBezTo>
                  <a:cubicBezTo>
                    <a:pt x="41" y="152"/>
                    <a:pt x="41" y="152"/>
                    <a:pt x="41" y="152"/>
                  </a:cubicBezTo>
                  <a:cubicBezTo>
                    <a:pt x="42" y="152"/>
                    <a:pt x="43" y="152"/>
                    <a:pt x="43" y="152"/>
                  </a:cubicBezTo>
                  <a:cubicBezTo>
                    <a:pt x="43" y="152"/>
                    <a:pt x="43" y="152"/>
                    <a:pt x="43" y="152"/>
                  </a:cubicBezTo>
                  <a:cubicBezTo>
                    <a:pt x="43" y="152"/>
                    <a:pt x="43" y="152"/>
                    <a:pt x="43" y="152"/>
                  </a:cubicBezTo>
                  <a:cubicBezTo>
                    <a:pt x="43" y="152"/>
                    <a:pt x="43" y="152"/>
                    <a:pt x="43" y="152"/>
                  </a:cubicBezTo>
                  <a:cubicBezTo>
                    <a:pt x="43" y="152"/>
                    <a:pt x="43" y="152"/>
                    <a:pt x="42" y="152"/>
                  </a:cubicBezTo>
                  <a:cubicBezTo>
                    <a:pt x="42" y="152"/>
                    <a:pt x="42" y="152"/>
                    <a:pt x="42" y="152"/>
                  </a:cubicBezTo>
                  <a:cubicBezTo>
                    <a:pt x="43" y="152"/>
                    <a:pt x="43" y="152"/>
                    <a:pt x="43" y="153"/>
                  </a:cubicBezTo>
                  <a:cubicBezTo>
                    <a:pt x="43" y="153"/>
                    <a:pt x="43" y="153"/>
                    <a:pt x="43" y="153"/>
                  </a:cubicBezTo>
                  <a:cubicBezTo>
                    <a:pt x="43" y="153"/>
                    <a:pt x="43" y="153"/>
                    <a:pt x="43" y="152"/>
                  </a:cubicBezTo>
                  <a:cubicBezTo>
                    <a:pt x="44" y="153"/>
                    <a:pt x="44" y="153"/>
                    <a:pt x="44" y="153"/>
                  </a:cubicBezTo>
                  <a:cubicBezTo>
                    <a:pt x="44" y="153"/>
                    <a:pt x="44" y="153"/>
                    <a:pt x="44" y="153"/>
                  </a:cubicBezTo>
                  <a:cubicBezTo>
                    <a:pt x="44" y="153"/>
                    <a:pt x="45" y="153"/>
                    <a:pt x="45" y="153"/>
                  </a:cubicBezTo>
                  <a:cubicBezTo>
                    <a:pt x="45" y="153"/>
                    <a:pt x="45" y="153"/>
                    <a:pt x="45" y="153"/>
                  </a:cubicBezTo>
                  <a:cubicBezTo>
                    <a:pt x="44" y="153"/>
                    <a:pt x="45" y="154"/>
                    <a:pt x="44" y="154"/>
                  </a:cubicBezTo>
                  <a:cubicBezTo>
                    <a:pt x="44" y="154"/>
                    <a:pt x="44" y="154"/>
                    <a:pt x="44" y="154"/>
                  </a:cubicBezTo>
                  <a:cubicBezTo>
                    <a:pt x="44" y="154"/>
                    <a:pt x="44" y="154"/>
                    <a:pt x="45" y="154"/>
                  </a:cubicBezTo>
                  <a:cubicBezTo>
                    <a:pt x="45" y="154"/>
                    <a:pt x="45" y="154"/>
                    <a:pt x="46" y="154"/>
                  </a:cubicBezTo>
                  <a:cubicBezTo>
                    <a:pt x="46" y="154"/>
                    <a:pt x="47" y="155"/>
                    <a:pt x="47" y="155"/>
                  </a:cubicBezTo>
                  <a:cubicBezTo>
                    <a:pt x="48" y="156"/>
                    <a:pt x="48" y="156"/>
                    <a:pt x="48" y="157"/>
                  </a:cubicBezTo>
                  <a:cubicBezTo>
                    <a:pt x="48" y="156"/>
                    <a:pt x="48" y="156"/>
                    <a:pt x="48" y="156"/>
                  </a:cubicBezTo>
                  <a:cubicBezTo>
                    <a:pt x="48" y="156"/>
                    <a:pt x="48" y="156"/>
                    <a:pt x="48" y="156"/>
                  </a:cubicBezTo>
                  <a:cubicBezTo>
                    <a:pt x="48" y="156"/>
                    <a:pt x="49" y="157"/>
                    <a:pt x="49" y="157"/>
                  </a:cubicBezTo>
                  <a:cubicBezTo>
                    <a:pt x="49" y="157"/>
                    <a:pt x="49" y="157"/>
                    <a:pt x="49" y="157"/>
                  </a:cubicBezTo>
                  <a:cubicBezTo>
                    <a:pt x="49" y="157"/>
                    <a:pt x="49" y="157"/>
                    <a:pt x="49" y="157"/>
                  </a:cubicBezTo>
                  <a:cubicBezTo>
                    <a:pt x="50" y="157"/>
                    <a:pt x="50" y="157"/>
                    <a:pt x="51" y="157"/>
                  </a:cubicBezTo>
                  <a:cubicBezTo>
                    <a:pt x="51" y="157"/>
                    <a:pt x="51" y="157"/>
                    <a:pt x="51" y="157"/>
                  </a:cubicBezTo>
                  <a:cubicBezTo>
                    <a:pt x="51" y="157"/>
                    <a:pt x="52" y="157"/>
                    <a:pt x="53" y="157"/>
                  </a:cubicBezTo>
                  <a:cubicBezTo>
                    <a:pt x="53" y="158"/>
                    <a:pt x="54" y="158"/>
                    <a:pt x="54" y="158"/>
                  </a:cubicBezTo>
                  <a:cubicBezTo>
                    <a:pt x="54" y="158"/>
                    <a:pt x="56" y="159"/>
                    <a:pt x="56" y="159"/>
                  </a:cubicBezTo>
                  <a:cubicBezTo>
                    <a:pt x="56" y="159"/>
                    <a:pt x="56" y="159"/>
                    <a:pt x="56" y="159"/>
                  </a:cubicBezTo>
                  <a:cubicBezTo>
                    <a:pt x="56" y="159"/>
                    <a:pt x="56" y="160"/>
                    <a:pt x="56" y="160"/>
                  </a:cubicBezTo>
                  <a:cubicBezTo>
                    <a:pt x="56" y="161"/>
                    <a:pt x="57" y="162"/>
                    <a:pt x="58" y="162"/>
                  </a:cubicBezTo>
                  <a:cubicBezTo>
                    <a:pt x="58" y="162"/>
                    <a:pt x="58" y="163"/>
                    <a:pt x="58" y="163"/>
                  </a:cubicBezTo>
                  <a:cubicBezTo>
                    <a:pt x="57" y="163"/>
                    <a:pt x="57" y="164"/>
                    <a:pt x="57" y="164"/>
                  </a:cubicBezTo>
                  <a:cubicBezTo>
                    <a:pt x="57" y="164"/>
                    <a:pt x="56" y="164"/>
                    <a:pt x="56" y="165"/>
                  </a:cubicBezTo>
                  <a:cubicBezTo>
                    <a:pt x="55" y="165"/>
                    <a:pt x="55" y="166"/>
                    <a:pt x="55" y="166"/>
                  </a:cubicBezTo>
                  <a:cubicBezTo>
                    <a:pt x="55" y="166"/>
                    <a:pt x="55" y="166"/>
                    <a:pt x="55" y="166"/>
                  </a:cubicBezTo>
                  <a:cubicBezTo>
                    <a:pt x="56" y="166"/>
                    <a:pt x="56" y="166"/>
                    <a:pt x="56" y="166"/>
                  </a:cubicBezTo>
                  <a:cubicBezTo>
                    <a:pt x="57" y="166"/>
                    <a:pt x="57" y="166"/>
                    <a:pt x="57" y="166"/>
                  </a:cubicBezTo>
                  <a:cubicBezTo>
                    <a:pt x="57" y="167"/>
                    <a:pt x="58" y="166"/>
                    <a:pt x="58" y="166"/>
                  </a:cubicBezTo>
                  <a:cubicBezTo>
                    <a:pt x="58" y="167"/>
                    <a:pt x="58" y="167"/>
                    <a:pt x="58" y="167"/>
                  </a:cubicBezTo>
                  <a:cubicBezTo>
                    <a:pt x="58" y="167"/>
                    <a:pt x="58" y="167"/>
                    <a:pt x="58" y="167"/>
                  </a:cubicBezTo>
                  <a:cubicBezTo>
                    <a:pt x="59" y="166"/>
                    <a:pt x="59" y="166"/>
                    <a:pt x="59" y="166"/>
                  </a:cubicBezTo>
                  <a:cubicBezTo>
                    <a:pt x="60" y="166"/>
                    <a:pt x="60" y="165"/>
                    <a:pt x="60" y="165"/>
                  </a:cubicBezTo>
                  <a:cubicBezTo>
                    <a:pt x="60" y="165"/>
                    <a:pt x="61" y="165"/>
                    <a:pt x="61" y="165"/>
                  </a:cubicBezTo>
                  <a:cubicBezTo>
                    <a:pt x="61" y="165"/>
                    <a:pt x="61" y="165"/>
                    <a:pt x="61" y="165"/>
                  </a:cubicBezTo>
                  <a:cubicBezTo>
                    <a:pt x="62" y="166"/>
                    <a:pt x="63" y="166"/>
                    <a:pt x="63" y="166"/>
                  </a:cubicBezTo>
                  <a:cubicBezTo>
                    <a:pt x="63" y="166"/>
                    <a:pt x="63" y="166"/>
                    <a:pt x="63" y="166"/>
                  </a:cubicBezTo>
                  <a:cubicBezTo>
                    <a:pt x="63" y="166"/>
                    <a:pt x="63" y="166"/>
                    <a:pt x="63" y="166"/>
                  </a:cubicBezTo>
                  <a:cubicBezTo>
                    <a:pt x="64" y="166"/>
                    <a:pt x="64" y="167"/>
                    <a:pt x="64" y="167"/>
                  </a:cubicBezTo>
                  <a:cubicBezTo>
                    <a:pt x="64" y="167"/>
                    <a:pt x="64" y="167"/>
                    <a:pt x="64" y="168"/>
                  </a:cubicBezTo>
                  <a:cubicBezTo>
                    <a:pt x="64" y="168"/>
                    <a:pt x="65" y="167"/>
                    <a:pt x="65" y="167"/>
                  </a:cubicBezTo>
                  <a:cubicBezTo>
                    <a:pt x="66" y="167"/>
                    <a:pt x="66" y="167"/>
                    <a:pt x="67" y="168"/>
                  </a:cubicBezTo>
                  <a:cubicBezTo>
                    <a:pt x="67" y="168"/>
                    <a:pt x="67" y="168"/>
                    <a:pt x="68" y="168"/>
                  </a:cubicBezTo>
                  <a:cubicBezTo>
                    <a:pt x="68" y="168"/>
                    <a:pt x="69" y="167"/>
                    <a:pt x="70" y="168"/>
                  </a:cubicBezTo>
                  <a:cubicBezTo>
                    <a:pt x="71" y="168"/>
                    <a:pt x="71" y="169"/>
                    <a:pt x="72" y="170"/>
                  </a:cubicBezTo>
                  <a:cubicBezTo>
                    <a:pt x="73" y="170"/>
                    <a:pt x="74" y="170"/>
                    <a:pt x="74" y="170"/>
                  </a:cubicBezTo>
                  <a:cubicBezTo>
                    <a:pt x="75" y="170"/>
                    <a:pt x="75" y="173"/>
                    <a:pt x="75" y="173"/>
                  </a:cubicBezTo>
                  <a:cubicBezTo>
                    <a:pt x="75" y="175"/>
                    <a:pt x="74" y="176"/>
                    <a:pt x="73" y="177"/>
                  </a:cubicBezTo>
                  <a:cubicBezTo>
                    <a:pt x="73" y="177"/>
                    <a:pt x="73" y="177"/>
                    <a:pt x="72" y="177"/>
                  </a:cubicBezTo>
                  <a:cubicBezTo>
                    <a:pt x="72" y="177"/>
                    <a:pt x="72" y="177"/>
                    <a:pt x="72" y="178"/>
                  </a:cubicBezTo>
                  <a:cubicBezTo>
                    <a:pt x="72" y="178"/>
                    <a:pt x="72" y="179"/>
                    <a:pt x="71" y="179"/>
                  </a:cubicBezTo>
                  <a:cubicBezTo>
                    <a:pt x="71" y="179"/>
                    <a:pt x="71" y="179"/>
                    <a:pt x="71" y="179"/>
                  </a:cubicBezTo>
                  <a:cubicBezTo>
                    <a:pt x="71" y="179"/>
                    <a:pt x="71" y="179"/>
                    <a:pt x="71" y="179"/>
                  </a:cubicBezTo>
                  <a:cubicBezTo>
                    <a:pt x="71" y="179"/>
                    <a:pt x="71" y="179"/>
                    <a:pt x="71" y="179"/>
                  </a:cubicBezTo>
                  <a:cubicBezTo>
                    <a:pt x="71" y="180"/>
                    <a:pt x="70" y="180"/>
                    <a:pt x="70" y="181"/>
                  </a:cubicBezTo>
                  <a:cubicBezTo>
                    <a:pt x="70" y="182"/>
                    <a:pt x="70" y="182"/>
                    <a:pt x="70" y="183"/>
                  </a:cubicBezTo>
                  <a:cubicBezTo>
                    <a:pt x="71" y="183"/>
                    <a:pt x="70" y="184"/>
                    <a:pt x="70" y="184"/>
                  </a:cubicBezTo>
                  <a:cubicBezTo>
                    <a:pt x="70" y="185"/>
                    <a:pt x="70" y="185"/>
                    <a:pt x="70" y="185"/>
                  </a:cubicBezTo>
                  <a:cubicBezTo>
                    <a:pt x="70" y="185"/>
                    <a:pt x="69" y="186"/>
                    <a:pt x="69" y="187"/>
                  </a:cubicBezTo>
                  <a:cubicBezTo>
                    <a:pt x="70" y="187"/>
                    <a:pt x="70" y="187"/>
                    <a:pt x="70" y="187"/>
                  </a:cubicBezTo>
                  <a:cubicBezTo>
                    <a:pt x="69" y="188"/>
                    <a:pt x="69" y="188"/>
                    <a:pt x="69" y="188"/>
                  </a:cubicBezTo>
                  <a:cubicBezTo>
                    <a:pt x="69" y="188"/>
                    <a:pt x="69" y="188"/>
                    <a:pt x="69" y="189"/>
                  </a:cubicBezTo>
                  <a:cubicBezTo>
                    <a:pt x="68" y="189"/>
                    <a:pt x="68" y="189"/>
                    <a:pt x="68" y="190"/>
                  </a:cubicBezTo>
                  <a:cubicBezTo>
                    <a:pt x="68" y="190"/>
                    <a:pt x="68" y="190"/>
                    <a:pt x="68" y="190"/>
                  </a:cubicBezTo>
                  <a:cubicBezTo>
                    <a:pt x="67" y="191"/>
                    <a:pt x="67" y="191"/>
                    <a:pt x="67" y="191"/>
                  </a:cubicBezTo>
                  <a:cubicBezTo>
                    <a:pt x="66" y="192"/>
                    <a:pt x="66" y="192"/>
                    <a:pt x="65" y="192"/>
                  </a:cubicBezTo>
                  <a:cubicBezTo>
                    <a:pt x="65" y="192"/>
                    <a:pt x="64" y="192"/>
                    <a:pt x="64" y="192"/>
                  </a:cubicBezTo>
                  <a:cubicBezTo>
                    <a:pt x="64" y="192"/>
                    <a:pt x="64" y="192"/>
                    <a:pt x="63" y="192"/>
                  </a:cubicBezTo>
                  <a:cubicBezTo>
                    <a:pt x="63" y="192"/>
                    <a:pt x="63" y="192"/>
                    <a:pt x="63" y="193"/>
                  </a:cubicBezTo>
                  <a:cubicBezTo>
                    <a:pt x="63" y="193"/>
                    <a:pt x="63" y="192"/>
                    <a:pt x="62" y="192"/>
                  </a:cubicBezTo>
                  <a:cubicBezTo>
                    <a:pt x="62" y="193"/>
                    <a:pt x="60" y="194"/>
                    <a:pt x="60" y="194"/>
                  </a:cubicBezTo>
                  <a:cubicBezTo>
                    <a:pt x="60" y="194"/>
                    <a:pt x="60" y="195"/>
                    <a:pt x="59" y="195"/>
                  </a:cubicBezTo>
                  <a:cubicBezTo>
                    <a:pt x="59" y="195"/>
                    <a:pt x="59" y="195"/>
                    <a:pt x="59" y="195"/>
                  </a:cubicBezTo>
                  <a:cubicBezTo>
                    <a:pt x="60" y="195"/>
                    <a:pt x="59" y="196"/>
                    <a:pt x="59" y="196"/>
                  </a:cubicBezTo>
                  <a:cubicBezTo>
                    <a:pt x="59" y="196"/>
                    <a:pt x="59" y="196"/>
                    <a:pt x="59" y="196"/>
                  </a:cubicBezTo>
                  <a:cubicBezTo>
                    <a:pt x="60" y="199"/>
                    <a:pt x="58" y="199"/>
                    <a:pt x="58" y="200"/>
                  </a:cubicBezTo>
                  <a:cubicBezTo>
                    <a:pt x="57" y="200"/>
                    <a:pt x="57" y="201"/>
                    <a:pt x="57" y="201"/>
                  </a:cubicBezTo>
                  <a:cubicBezTo>
                    <a:pt x="57" y="202"/>
                    <a:pt x="56" y="202"/>
                    <a:pt x="56" y="203"/>
                  </a:cubicBezTo>
                  <a:cubicBezTo>
                    <a:pt x="56" y="202"/>
                    <a:pt x="57" y="201"/>
                    <a:pt x="57" y="201"/>
                  </a:cubicBezTo>
                  <a:cubicBezTo>
                    <a:pt x="57" y="201"/>
                    <a:pt x="57" y="201"/>
                    <a:pt x="57" y="201"/>
                  </a:cubicBezTo>
                  <a:cubicBezTo>
                    <a:pt x="57" y="201"/>
                    <a:pt x="56" y="201"/>
                    <a:pt x="56" y="201"/>
                  </a:cubicBezTo>
                  <a:cubicBezTo>
                    <a:pt x="56" y="201"/>
                    <a:pt x="56" y="201"/>
                    <a:pt x="56" y="201"/>
                  </a:cubicBezTo>
                  <a:cubicBezTo>
                    <a:pt x="56" y="201"/>
                    <a:pt x="56" y="201"/>
                    <a:pt x="56" y="202"/>
                  </a:cubicBezTo>
                  <a:cubicBezTo>
                    <a:pt x="56" y="202"/>
                    <a:pt x="55" y="202"/>
                    <a:pt x="55" y="202"/>
                  </a:cubicBezTo>
                  <a:cubicBezTo>
                    <a:pt x="74" y="221"/>
                    <a:pt x="100" y="232"/>
                    <a:pt x="128" y="232"/>
                  </a:cubicBezTo>
                  <a:cubicBezTo>
                    <a:pt x="179" y="232"/>
                    <a:pt x="221" y="195"/>
                    <a:pt x="230" y="147"/>
                  </a:cubicBezTo>
                  <a:cubicBezTo>
                    <a:pt x="230" y="147"/>
                    <a:pt x="230" y="146"/>
                    <a:pt x="230" y="146"/>
                  </a:cubicBezTo>
                  <a:cubicBezTo>
                    <a:pt x="230" y="146"/>
                    <a:pt x="230" y="146"/>
                    <a:pt x="230" y="146"/>
                  </a:cubicBezTo>
                  <a:cubicBezTo>
                    <a:pt x="229" y="146"/>
                    <a:pt x="230" y="145"/>
                    <a:pt x="230" y="145"/>
                  </a:cubicBezTo>
                  <a:cubicBezTo>
                    <a:pt x="229" y="145"/>
                    <a:pt x="229" y="145"/>
                    <a:pt x="229" y="145"/>
                  </a:cubicBezTo>
                  <a:cubicBezTo>
                    <a:pt x="229" y="144"/>
                    <a:pt x="229" y="143"/>
                    <a:pt x="229" y="143"/>
                  </a:cubicBezTo>
                  <a:cubicBezTo>
                    <a:pt x="229" y="143"/>
                    <a:pt x="229" y="143"/>
                    <a:pt x="229" y="143"/>
                  </a:cubicBezTo>
                  <a:cubicBezTo>
                    <a:pt x="229" y="143"/>
                    <a:pt x="229" y="143"/>
                    <a:pt x="229" y="143"/>
                  </a:cubicBezTo>
                  <a:cubicBezTo>
                    <a:pt x="229" y="143"/>
                    <a:pt x="228" y="143"/>
                    <a:pt x="228" y="143"/>
                  </a:cubicBezTo>
                  <a:cubicBezTo>
                    <a:pt x="228" y="142"/>
                    <a:pt x="228" y="142"/>
                    <a:pt x="228" y="142"/>
                  </a:cubicBezTo>
                  <a:cubicBezTo>
                    <a:pt x="228" y="142"/>
                    <a:pt x="228" y="142"/>
                    <a:pt x="228" y="142"/>
                  </a:cubicBezTo>
                  <a:cubicBezTo>
                    <a:pt x="228" y="141"/>
                    <a:pt x="227" y="141"/>
                    <a:pt x="227" y="141"/>
                  </a:cubicBezTo>
                  <a:cubicBezTo>
                    <a:pt x="227" y="141"/>
                    <a:pt x="227" y="141"/>
                    <a:pt x="227" y="141"/>
                  </a:cubicBezTo>
                  <a:cubicBezTo>
                    <a:pt x="227" y="140"/>
                    <a:pt x="227" y="139"/>
                    <a:pt x="227" y="139"/>
                  </a:cubicBezTo>
                  <a:cubicBezTo>
                    <a:pt x="227" y="139"/>
                    <a:pt x="227" y="139"/>
                    <a:pt x="227" y="138"/>
                  </a:cubicBezTo>
                  <a:cubicBezTo>
                    <a:pt x="227" y="138"/>
                    <a:pt x="227" y="137"/>
                    <a:pt x="228" y="137"/>
                  </a:cubicBezTo>
                  <a:cubicBezTo>
                    <a:pt x="227" y="137"/>
                    <a:pt x="227" y="137"/>
                    <a:pt x="227" y="137"/>
                  </a:cubicBezTo>
                  <a:cubicBezTo>
                    <a:pt x="227" y="136"/>
                    <a:pt x="227" y="136"/>
                    <a:pt x="227" y="135"/>
                  </a:cubicBezTo>
                  <a:cubicBezTo>
                    <a:pt x="227" y="134"/>
                    <a:pt x="226" y="134"/>
                    <a:pt x="226" y="133"/>
                  </a:cubicBezTo>
                  <a:cubicBezTo>
                    <a:pt x="226" y="133"/>
                    <a:pt x="226" y="132"/>
                    <a:pt x="226" y="131"/>
                  </a:cubicBezTo>
                  <a:cubicBezTo>
                    <a:pt x="226" y="131"/>
                    <a:pt x="226" y="130"/>
                    <a:pt x="225" y="130"/>
                  </a:cubicBezTo>
                  <a:cubicBezTo>
                    <a:pt x="225" y="130"/>
                    <a:pt x="225" y="130"/>
                    <a:pt x="225" y="130"/>
                  </a:cubicBezTo>
                  <a:cubicBezTo>
                    <a:pt x="225" y="131"/>
                    <a:pt x="225" y="131"/>
                    <a:pt x="224" y="131"/>
                  </a:cubicBezTo>
                  <a:cubicBezTo>
                    <a:pt x="224" y="132"/>
                    <a:pt x="224" y="132"/>
                    <a:pt x="223" y="132"/>
                  </a:cubicBezTo>
                  <a:cubicBezTo>
                    <a:pt x="223" y="132"/>
                    <a:pt x="223" y="132"/>
                    <a:pt x="223" y="132"/>
                  </a:cubicBezTo>
                  <a:cubicBezTo>
                    <a:pt x="223" y="132"/>
                    <a:pt x="223" y="132"/>
                    <a:pt x="223" y="132"/>
                  </a:cubicBezTo>
                  <a:cubicBezTo>
                    <a:pt x="223" y="132"/>
                    <a:pt x="223" y="132"/>
                    <a:pt x="223" y="132"/>
                  </a:cubicBezTo>
                  <a:cubicBezTo>
                    <a:pt x="223" y="132"/>
                    <a:pt x="223" y="132"/>
                    <a:pt x="223" y="132"/>
                  </a:cubicBezTo>
                  <a:cubicBezTo>
                    <a:pt x="223" y="132"/>
                    <a:pt x="223" y="131"/>
                    <a:pt x="223" y="131"/>
                  </a:cubicBezTo>
                  <a:cubicBezTo>
                    <a:pt x="222" y="131"/>
                    <a:pt x="222" y="132"/>
                    <a:pt x="222" y="132"/>
                  </a:cubicBezTo>
                  <a:cubicBezTo>
                    <a:pt x="222" y="132"/>
                    <a:pt x="222" y="132"/>
                    <a:pt x="222" y="132"/>
                  </a:cubicBezTo>
                  <a:cubicBezTo>
                    <a:pt x="222" y="131"/>
                    <a:pt x="222" y="131"/>
                    <a:pt x="222" y="130"/>
                  </a:cubicBezTo>
                  <a:cubicBezTo>
                    <a:pt x="223" y="129"/>
                    <a:pt x="222" y="128"/>
                    <a:pt x="222" y="128"/>
                  </a:cubicBezTo>
                  <a:cubicBezTo>
                    <a:pt x="222" y="128"/>
                    <a:pt x="222" y="128"/>
                    <a:pt x="222" y="128"/>
                  </a:cubicBezTo>
                  <a:cubicBezTo>
                    <a:pt x="222" y="128"/>
                    <a:pt x="222" y="128"/>
                    <a:pt x="222" y="128"/>
                  </a:cubicBezTo>
                  <a:cubicBezTo>
                    <a:pt x="221" y="128"/>
                    <a:pt x="221" y="128"/>
                    <a:pt x="221" y="128"/>
                  </a:cubicBezTo>
                  <a:cubicBezTo>
                    <a:pt x="221" y="128"/>
                    <a:pt x="221" y="128"/>
                    <a:pt x="222" y="128"/>
                  </a:cubicBezTo>
                  <a:cubicBezTo>
                    <a:pt x="222" y="128"/>
                    <a:pt x="222" y="128"/>
                    <a:pt x="222" y="128"/>
                  </a:cubicBezTo>
                  <a:cubicBezTo>
                    <a:pt x="222" y="127"/>
                    <a:pt x="221" y="127"/>
                    <a:pt x="221" y="127"/>
                  </a:cubicBezTo>
                  <a:cubicBezTo>
                    <a:pt x="221" y="127"/>
                    <a:pt x="221" y="127"/>
                    <a:pt x="221" y="127"/>
                  </a:cubicBezTo>
                  <a:cubicBezTo>
                    <a:pt x="221" y="126"/>
                    <a:pt x="221" y="126"/>
                    <a:pt x="221" y="126"/>
                  </a:cubicBezTo>
                  <a:cubicBezTo>
                    <a:pt x="220" y="126"/>
                    <a:pt x="220" y="126"/>
                    <a:pt x="220" y="126"/>
                  </a:cubicBezTo>
                  <a:cubicBezTo>
                    <a:pt x="219" y="126"/>
                    <a:pt x="220" y="124"/>
                    <a:pt x="219" y="123"/>
                  </a:cubicBezTo>
                  <a:cubicBezTo>
                    <a:pt x="219" y="124"/>
                    <a:pt x="219" y="124"/>
                    <a:pt x="218" y="124"/>
                  </a:cubicBezTo>
                  <a:cubicBezTo>
                    <a:pt x="218" y="123"/>
                    <a:pt x="218" y="123"/>
                    <a:pt x="218" y="123"/>
                  </a:cubicBezTo>
                  <a:cubicBezTo>
                    <a:pt x="218" y="123"/>
                    <a:pt x="218" y="123"/>
                    <a:pt x="218" y="123"/>
                  </a:cubicBezTo>
                  <a:cubicBezTo>
                    <a:pt x="218" y="123"/>
                    <a:pt x="218" y="123"/>
                    <a:pt x="218" y="124"/>
                  </a:cubicBezTo>
                  <a:cubicBezTo>
                    <a:pt x="218" y="124"/>
                    <a:pt x="218" y="124"/>
                    <a:pt x="218" y="124"/>
                  </a:cubicBezTo>
                  <a:cubicBezTo>
                    <a:pt x="218" y="124"/>
                    <a:pt x="218" y="124"/>
                    <a:pt x="218" y="125"/>
                  </a:cubicBezTo>
                  <a:cubicBezTo>
                    <a:pt x="217" y="125"/>
                    <a:pt x="217" y="125"/>
                    <a:pt x="217" y="125"/>
                  </a:cubicBezTo>
                  <a:cubicBezTo>
                    <a:pt x="217" y="125"/>
                    <a:pt x="217" y="124"/>
                    <a:pt x="217" y="124"/>
                  </a:cubicBezTo>
                  <a:cubicBezTo>
                    <a:pt x="217" y="124"/>
                    <a:pt x="217" y="124"/>
                    <a:pt x="217" y="124"/>
                  </a:cubicBezTo>
                  <a:cubicBezTo>
                    <a:pt x="217" y="124"/>
                    <a:pt x="217" y="125"/>
                    <a:pt x="217" y="125"/>
                  </a:cubicBezTo>
                  <a:cubicBezTo>
                    <a:pt x="217" y="125"/>
                    <a:pt x="217" y="125"/>
                    <a:pt x="217" y="125"/>
                  </a:cubicBezTo>
                  <a:cubicBezTo>
                    <a:pt x="217" y="125"/>
                    <a:pt x="217" y="125"/>
                    <a:pt x="217" y="124"/>
                  </a:cubicBezTo>
                  <a:cubicBezTo>
                    <a:pt x="217" y="124"/>
                    <a:pt x="217" y="125"/>
                    <a:pt x="216" y="125"/>
                  </a:cubicBezTo>
                  <a:cubicBezTo>
                    <a:pt x="216" y="125"/>
                    <a:pt x="216" y="125"/>
                    <a:pt x="216" y="125"/>
                  </a:cubicBezTo>
                  <a:cubicBezTo>
                    <a:pt x="216" y="125"/>
                    <a:pt x="216" y="125"/>
                    <a:pt x="216" y="125"/>
                  </a:cubicBezTo>
                  <a:cubicBezTo>
                    <a:pt x="216" y="125"/>
                    <a:pt x="216" y="125"/>
                    <a:pt x="216" y="125"/>
                  </a:cubicBezTo>
                  <a:cubicBezTo>
                    <a:pt x="216" y="125"/>
                    <a:pt x="216" y="125"/>
                    <a:pt x="216" y="125"/>
                  </a:cubicBezTo>
                  <a:cubicBezTo>
                    <a:pt x="216" y="125"/>
                    <a:pt x="216" y="125"/>
                    <a:pt x="216" y="125"/>
                  </a:cubicBezTo>
                  <a:cubicBezTo>
                    <a:pt x="215" y="125"/>
                    <a:pt x="215" y="125"/>
                    <a:pt x="215" y="125"/>
                  </a:cubicBezTo>
                  <a:cubicBezTo>
                    <a:pt x="215" y="125"/>
                    <a:pt x="215" y="125"/>
                    <a:pt x="215" y="125"/>
                  </a:cubicBezTo>
                  <a:cubicBezTo>
                    <a:pt x="215" y="125"/>
                    <a:pt x="215" y="125"/>
                    <a:pt x="215" y="125"/>
                  </a:cubicBezTo>
                  <a:cubicBezTo>
                    <a:pt x="215" y="125"/>
                    <a:pt x="215" y="125"/>
                    <a:pt x="215" y="124"/>
                  </a:cubicBezTo>
                  <a:cubicBezTo>
                    <a:pt x="215" y="125"/>
                    <a:pt x="215" y="125"/>
                    <a:pt x="215" y="125"/>
                  </a:cubicBezTo>
                  <a:cubicBezTo>
                    <a:pt x="214" y="125"/>
                    <a:pt x="214" y="125"/>
                    <a:pt x="213" y="125"/>
                  </a:cubicBezTo>
                  <a:cubicBezTo>
                    <a:pt x="213" y="126"/>
                    <a:pt x="214" y="126"/>
                    <a:pt x="214" y="126"/>
                  </a:cubicBezTo>
                  <a:cubicBezTo>
                    <a:pt x="213" y="126"/>
                    <a:pt x="213" y="127"/>
                    <a:pt x="213" y="127"/>
                  </a:cubicBezTo>
                  <a:cubicBezTo>
                    <a:pt x="212" y="127"/>
                    <a:pt x="212" y="127"/>
                    <a:pt x="212" y="127"/>
                  </a:cubicBezTo>
                  <a:cubicBezTo>
                    <a:pt x="211" y="128"/>
                    <a:pt x="211" y="128"/>
                    <a:pt x="210" y="129"/>
                  </a:cubicBezTo>
                  <a:cubicBezTo>
                    <a:pt x="210" y="129"/>
                    <a:pt x="210" y="129"/>
                    <a:pt x="210" y="129"/>
                  </a:cubicBezTo>
                  <a:cubicBezTo>
                    <a:pt x="210" y="129"/>
                    <a:pt x="209" y="130"/>
                    <a:pt x="209" y="130"/>
                  </a:cubicBezTo>
                  <a:cubicBezTo>
                    <a:pt x="209" y="130"/>
                    <a:pt x="209" y="130"/>
                    <a:pt x="208" y="130"/>
                  </a:cubicBezTo>
                  <a:cubicBezTo>
                    <a:pt x="208" y="130"/>
                    <a:pt x="208" y="131"/>
                    <a:pt x="208" y="131"/>
                  </a:cubicBezTo>
                  <a:cubicBezTo>
                    <a:pt x="208" y="131"/>
                    <a:pt x="207" y="131"/>
                    <a:pt x="207" y="131"/>
                  </a:cubicBezTo>
                  <a:cubicBezTo>
                    <a:pt x="207" y="132"/>
                    <a:pt x="207" y="132"/>
                    <a:pt x="207" y="132"/>
                  </a:cubicBezTo>
                  <a:cubicBezTo>
                    <a:pt x="206" y="132"/>
                    <a:pt x="206" y="132"/>
                    <a:pt x="206" y="132"/>
                  </a:cubicBezTo>
                  <a:cubicBezTo>
                    <a:pt x="206" y="132"/>
                    <a:pt x="206" y="132"/>
                    <a:pt x="206" y="133"/>
                  </a:cubicBezTo>
                  <a:cubicBezTo>
                    <a:pt x="205" y="133"/>
                    <a:pt x="206" y="134"/>
                    <a:pt x="206" y="134"/>
                  </a:cubicBezTo>
                  <a:cubicBezTo>
                    <a:pt x="206" y="135"/>
                    <a:pt x="205" y="136"/>
                    <a:pt x="205" y="137"/>
                  </a:cubicBezTo>
                  <a:cubicBezTo>
                    <a:pt x="205" y="137"/>
                    <a:pt x="205" y="138"/>
                    <a:pt x="205" y="138"/>
                  </a:cubicBezTo>
                  <a:cubicBezTo>
                    <a:pt x="205" y="138"/>
                    <a:pt x="205" y="138"/>
                    <a:pt x="205" y="139"/>
                  </a:cubicBezTo>
                  <a:cubicBezTo>
                    <a:pt x="204" y="139"/>
                    <a:pt x="204" y="139"/>
                    <a:pt x="204" y="139"/>
                  </a:cubicBezTo>
                  <a:cubicBezTo>
                    <a:pt x="204" y="139"/>
                    <a:pt x="204" y="140"/>
                    <a:pt x="204" y="140"/>
                  </a:cubicBezTo>
                  <a:cubicBezTo>
                    <a:pt x="204" y="140"/>
                    <a:pt x="204" y="140"/>
                    <a:pt x="204" y="140"/>
                  </a:cubicBezTo>
                  <a:cubicBezTo>
                    <a:pt x="203" y="140"/>
                    <a:pt x="203" y="140"/>
                    <a:pt x="203" y="141"/>
                  </a:cubicBezTo>
                  <a:cubicBezTo>
                    <a:pt x="203" y="141"/>
                    <a:pt x="203" y="141"/>
                    <a:pt x="202" y="141"/>
                  </a:cubicBezTo>
                  <a:cubicBezTo>
                    <a:pt x="202" y="141"/>
                    <a:pt x="202" y="141"/>
                    <a:pt x="202" y="140"/>
                  </a:cubicBezTo>
                  <a:cubicBezTo>
                    <a:pt x="202" y="140"/>
                    <a:pt x="201" y="139"/>
                    <a:pt x="201" y="139"/>
                  </a:cubicBezTo>
                  <a:cubicBezTo>
                    <a:pt x="200" y="137"/>
                    <a:pt x="200" y="137"/>
                    <a:pt x="200" y="137"/>
                  </a:cubicBezTo>
                  <a:cubicBezTo>
                    <a:pt x="200" y="137"/>
                    <a:pt x="200" y="137"/>
                    <a:pt x="200" y="136"/>
                  </a:cubicBezTo>
                  <a:cubicBezTo>
                    <a:pt x="200" y="136"/>
                    <a:pt x="200" y="136"/>
                    <a:pt x="200" y="135"/>
                  </a:cubicBezTo>
                  <a:cubicBezTo>
                    <a:pt x="199" y="135"/>
                    <a:pt x="199" y="134"/>
                    <a:pt x="199" y="134"/>
                  </a:cubicBezTo>
                  <a:cubicBezTo>
                    <a:pt x="199" y="133"/>
                    <a:pt x="198" y="132"/>
                    <a:pt x="198" y="131"/>
                  </a:cubicBezTo>
                  <a:cubicBezTo>
                    <a:pt x="198" y="130"/>
                    <a:pt x="198" y="129"/>
                    <a:pt x="197" y="128"/>
                  </a:cubicBezTo>
                  <a:cubicBezTo>
                    <a:pt x="197" y="128"/>
                    <a:pt x="197" y="127"/>
                    <a:pt x="197" y="127"/>
                  </a:cubicBezTo>
                  <a:cubicBezTo>
                    <a:pt x="197" y="126"/>
                    <a:pt x="197" y="126"/>
                    <a:pt x="197" y="126"/>
                  </a:cubicBezTo>
                  <a:cubicBezTo>
                    <a:pt x="198" y="126"/>
                    <a:pt x="197" y="126"/>
                    <a:pt x="197" y="125"/>
                  </a:cubicBezTo>
                  <a:cubicBezTo>
                    <a:pt x="197" y="125"/>
                    <a:pt x="197" y="125"/>
                    <a:pt x="197" y="124"/>
                  </a:cubicBezTo>
                  <a:cubicBezTo>
                    <a:pt x="197" y="124"/>
                    <a:pt x="197" y="124"/>
                    <a:pt x="196" y="124"/>
                  </a:cubicBezTo>
                  <a:cubicBezTo>
                    <a:pt x="196" y="124"/>
                    <a:pt x="196" y="125"/>
                    <a:pt x="196" y="125"/>
                  </a:cubicBezTo>
                  <a:cubicBezTo>
                    <a:pt x="197" y="125"/>
                    <a:pt x="196" y="126"/>
                    <a:pt x="195" y="126"/>
                  </a:cubicBezTo>
                  <a:cubicBezTo>
                    <a:pt x="195" y="126"/>
                    <a:pt x="195" y="126"/>
                    <a:pt x="195" y="126"/>
                  </a:cubicBezTo>
                  <a:cubicBezTo>
                    <a:pt x="194" y="126"/>
                    <a:pt x="193" y="124"/>
                    <a:pt x="193" y="124"/>
                  </a:cubicBezTo>
                  <a:cubicBezTo>
                    <a:pt x="193" y="124"/>
                    <a:pt x="193" y="124"/>
                    <a:pt x="193" y="124"/>
                  </a:cubicBezTo>
                  <a:cubicBezTo>
                    <a:pt x="193" y="124"/>
                    <a:pt x="194" y="124"/>
                    <a:pt x="194" y="124"/>
                  </a:cubicBezTo>
                  <a:cubicBezTo>
                    <a:pt x="194" y="124"/>
                    <a:pt x="194" y="124"/>
                    <a:pt x="194" y="123"/>
                  </a:cubicBezTo>
                  <a:cubicBezTo>
                    <a:pt x="193" y="124"/>
                    <a:pt x="192" y="123"/>
                    <a:pt x="192" y="123"/>
                  </a:cubicBezTo>
                  <a:cubicBezTo>
                    <a:pt x="192" y="123"/>
                    <a:pt x="192" y="122"/>
                    <a:pt x="192" y="122"/>
                  </a:cubicBezTo>
                  <a:cubicBezTo>
                    <a:pt x="191" y="122"/>
                    <a:pt x="191" y="122"/>
                    <a:pt x="191" y="122"/>
                  </a:cubicBezTo>
                  <a:cubicBezTo>
                    <a:pt x="191" y="122"/>
                    <a:pt x="191" y="121"/>
                    <a:pt x="190" y="121"/>
                  </a:cubicBezTo>
                  <a:cubicBezTo>
                    <a:pt x="190" y="121"/>
                    <a:pt x="190" y="121"/>
                    <a:pt x="190" y="121"/>
                  </a:cubicBezTo>
                  <a:cubicBezTo>
                    <a:pt x="190" y="120"/>
                    <a:pt x="190" y="120"/>
                    <a:pt x="190" y="120"/>
                  </a:cubicBezTo>
                  <a:cubicBezTo>
                    <a:pt x="189" y="120"/>
                    <a:pt x="187" y="121"/>
                    <a:pt x="187" y="120"/>
                  </a:cubicBezTo>
                  <a:cubicBezTo>
                    <a:pt x="187" y="120"/>
                    <a:pt x="186" y="120"/>
                    <a:pt x="186" y="120"/>
                  </a:cubicBezTo>
                  <a:cubicBezTo>
                    <a:pt x="185" y="120"/>
                    <a:pt x="185" y="120"/>
                    <a:pt x="185" y="120"/>
                  </a:cubicBezTo>
                  <a:cubicBezTo>
                    <a:pt x="185" y="121"/>
                    <a:pt x="184" y="121"/>
                    <a:pt x="184" y="121"/>
                  </a:cubicBezTo>
                  <a:cubicBezTo>
                    <a:pt x="183" y="121"/>
                    <a:pt x="183" y="120"/>
                    <a:pt x="183" y="120"/>
                  </a:cubicBezTo>
                  <a:cubicBezTo>
                    <a:pt x="182" y="120"/>
                    <a:pt x="182" y="120"/>
                    <a:pt x="181" y="120"/>
                  </a:cubicBezTo>
                  <a:cubicBezTo>
                    <a:pt x="181" y="120"/>
                    <a:pt x="181" y="120"/>
                    <a:pt x="181" y="120"/>
                  </a:cubicBezTo>
                  <a:cubicBezTo>
                    <a:pt x="180" y="120"/>
                    <a:pt x="180" y="120"/>
                    <a:pt x="180" y="120"/>
                  </a:cubicBezTo>
                  <a:cubicBezTo>
                    <a:pt x="179" y="120"/>
                    <a:pt x="179" y="120"/>
                    <a:pt x="179" y="120"/>
                  </a:cubicBezTo>
                  <a:cubicBezTo>
                    <a:pt x="179" y="119"/>
                    <a:pt x="179" y="119"/>
                    <a:pt x="179" y="119"/>
                  </a:cubicBezTo>
                  <a:cubicBezTo>
                    <a:pt x="178" y="119"/>
                    <a:pt x="178" y="118"/>
                    <a:pt x="178" y="118"/>
                  </a:cubicBezTo>
                  <a:cubicBezTo>
                    <a:pt x="178" y="118"/>
                    <a:pt x="178" y="118"/>
                    <a:pt x="178" y="118"/>
                  </a:cubicBezTo>
                  <a:cubicBezTo>
                    <a:pt x="178" y="118"/>
                    <a:pt x="177" y="118"/>
                    <a:pt x="177" y="118"/>
                  </a:cubicBezTo>
                  <a:cubicBezTo>
                    <a:pt x="177" y="118"/>
                    <a:pt x="176" y="119"/>
                    <a:pt x="176" y="119"/>
                  </a:cubicBezTo>
                  <a:cubicBezTo>
                    <a:pt x="176" y="119"/>
                    <a:pt x="175" y="119"/>
                    <a:pt x="175" y="119"/>
                  </a:cubicBezTo>
                  <a:cubicBezTo>
                    <a:pt x="175" y="118"/>
                    <a:pt x="174" y="118"/>
                    <a:pt x="174" y="118"/>
                  </a:cubicBezTo>
                  <a:cubicBezTo>
                    <a:pt x="174" y="118"/>
                    <a:pt x="173" y="118"/>
                    <a:pt x="173" y="117"/>
                  </a:cubicBezTo>
                  <a:cubicBezTo>
                    <a:pt x="173" y="117"/>
                    <a:pt x="172" y="117"/>
                    <a:pt x="172" y="117"/>
                  </a:cubicBezTo>
                  <a:cubicBezTo>
                    <a:pt x="172" y="117"/>
                    <a:pt x="171" y="116"/>
                    <a:pt x="171" y="116"/>
                  </a:cubicBezTo>
                  <a:cubicBezTo>
                    <a:pt x="171" y="115"/>
                    <a:pt x="171" y="115"/>
                    <a:pt x="171" y="115"/>
                  </a:cubicBezTo>
                  <a:cubicBezTo>
                    <a:pt x="171" y="115"/>
                    <a:pt x="171" y="115"/>
                    <a:pt x="171" y="114"/>
                  </a:cubicBezTo>
                  <a:cubicBezTo>
                    <a:pt x="170" y="114"/>
                    <a:pt x="170" y="114"/>
                    <a:pt x="170" y="114"/>
                  </a:cubicBezTo>
                  <a:cubicBezTo>
                    <a:pt x="170" y="114"/>
                    <a:pt x="170" y="114"/>
                    <a:pt x="170" y="114"/>
                  </a:cubicBezTo>
                  <a:cubicBezTo>
                    <a:pt x="169" y="114"/>
                    <a:pt x="169" y="114"/>
                    <a:pt x="169" y="114"/>
                  </a:cubicBezTo>
                  <a:cubicBezTo>
                    <a:pt x="169" y="114"/>
                    <a:pt x="169" y="114"/>
                    <a:pt x="169" y="114"/>
                  </a:cubicBezTo>
                  <a:cubicBezTo>
                    <a:pt x="169" y="114"/>
                    <a:pt x="168" y="114"/>
                    <a:pt x="168" y="115"/>
                  </a:cubicBezTo>
                  <a:cubicBezTo>
                    <a:pt x="168" y="115"/>
                    <a:pt x="168" y="115"/>
                    <a:pt x="168" y="115"/>
                  </a:cubicBezTo>
                  <a:cubicBezTo>
                    <a:pt x="168" y="115"/>
                    <a:pt x="168" y="115"/>
                    <a:pt x="168" y="115"/>
                  </a:cubicBezTo>
                  <a:cubicBezTo>
                    <a:pt x="168" y="115"/>
                    <a:pt x="168" y="115"/>
                    <a:pt x="168" y="115"/>
                  </a:cubicBezTo>
                  <a:cubicBezTo>
                    <a:pt x="168" y="115"/>
                    <a:pt x="168" y="115"/>
                    <a:pt x="168" y="115"/>
                  </a:cubicBezTo>
                  <a:cubicBezTo>
                    <a:pt x="168" y="115"/>
                    <a:pt x="168" y="115"/>
                    <a:pt x="168" y="115"/>
                  </a:cubicBezTo>
                  <a:cubicBezTo>
                    <a:pt x="168" y="116"/>
                    <a:pt x="169" y="117"/>
                    <a:pt x="169" y="117"/>
                  </a:cubicBezTo>
                  <a:cubicBezTo>
                    <a:pt x="169" y="117"/>
                    <a:pt x="169" y="117"/>
                    <a:pt x="170" y="118"/>
                  </a:cubicBezTo>
                  <a:cubicBezTo>
                    <a:pt x="170" y="118"/>
                    <a:pt x="169" y="118"/>
                    <a:pt x="170" y="118"/>
                  </a:cubicBezTo>
                  <a:cubicBezTo>
                    <a:pt x="170" y="118"/>
                    <a:pt x="170" y="118"/>
                    <a:pt x="171" y="118"/>
                  </a:cubicBezTo>
                  <a:cubicBezTo>
                    <a:pt x="171" y="119"/>
                    <a:pt x="171" y="119"/>
                    <a:pt x="170" y="119"/>
                  </a:cubicBezTo>
                  <a:cubicBezTo>
                    <a:pt x="170" y="119"/>
                    <a:pt x="171" y="119"/>
                    <a:pt x="171" y="119"/>
                  </a:cubicBezTo>
                  <a:cubicBezTo>
                    <a:pt x="170" y="119"/>
                    <a:pt x="171" y="120"/>
                    <a:pt x="171" y="120"/>
                  </a:cubicBezTo>
                  <a:cubicBezTo>
                    <a:pt x="171" y="120"/>
                    <a:pt x="171" y="120"/>
                    <a:pt x="171" y="120"/>
                  </a:cubicBezTo>
                  <a:cubicBezTo>
                    <a:pt x="171" y="120"/>
                    <a:pt x="171" y="121"/>
                    <a:pt x="171" y="121"/>
                  </a:cubicBezTo>
                  <a:cubicBezTo>
                    <a:pt x="172" y="121"/>
                    <a:pt x="172" y="121"/>
                    <a:pt x="172" y="121"/>
                  </a:cubicBezTo>
                  <a:cubicBezTo>
                    <a:pt x="171" y="120"/>
                    <a:pt x="172" y="120"/>
                    <a:pt x="172" y="119"/>
                  </a:cubicBezTo>
                  <a:cubicBezTo>
                    <a:pt x="172" y="119"/>
                    <a:pt x="172" y="119"/>
                    <a:pt x="172" y="119"/>
                  </a:cubicBezTo>
                  <a:cubicBezTo>
                    <a:pt x="172" y="120"/>
                    <a:pt x="172" y="119"/>
                    <a:pt x="172" y="120"/>
                  </a:cubicBezTo>
                  <a:cubicBezTo>
                    <a:pt x="172" y="120"/>
                    <a:pt x="172" y="121"/>
                    <a:pt x="172" y="121"/>
                  </a:cubicBezTo>
                  <a:cubicBezTo>
                    <a:pt x="172" y="121"/>
                    <a:pt x="172" y="121"/>
                    <a:pt x="172" y="122"/>
                  </a:cubicBezTo>
                  <a:cubicBezTo>
                    <a:pt x="172" y="122"/>
                    <a:pt x="172" y="122"/>
                    <a:pt x="172" y="122"/>
                  </a:cubicBezTo>
                  <a:cubicBezTo>
                    <a:pt x="173" y="122"/>
                    <a:pt x="173" y="122"/>
                    <a:pt x="173" y="122"/>
                  </a:cubicBezTo>
                  <a:cubicBezTo>
                    <a:pt x="173" y="122"/>
                    <a:pt x="173" y="122"/>
                    <a:pt x="173" y="122"/>
                  </a:cubicBezTo>
                  <a:cubicBezTo>
                    <a:pt x="174" y="122"/>
                    <a:pt x="175" y="122"/>
                    <a:pt x="175" y="122"/>
                  </a:cubicBezTo>
                  <a:cubicBezTo>
                    <a:pt x="175" y="122"/>
                    <a:pt x="175" y="122"/>
                    <a:pt x="175" y="122"/>
                  </a:cubicBezTo>
                  <a:cubicBezTo>
                    <a:pt x="175" y="122"/>
                    <a:pt x="175" y="122"/>
                    <a:pt x="176" y="122"/>
                  </a:cubicBezTo>
                  <a:cubicBezTo>
                    <a:pt x="176" y="122"/>
                    <a:pt x="176" y="122"/>
                    <a:pt x="176" y="121"/>
                  </a:cubicBezTo>
                  <a:cubicBezTo>
                    <a:pt x="176" y="121"/>
                    <a:pt x="176" y="121"/>
                    <a:pt x="176" y="121"/>
                  </a:cubicBezTo>
                  <a:cubicBezTo>
                    <a:pt x="177" y="120"/>
                    <a:pt x="177" y="120"/>
                    <a:pt x="177" y="120"/>
                  </a:cubicBezTo>
                  <a:cubicBezTo>
                    <a:pt x="178" y="120"/>
                    <a:pt x="178" y="119"/>
                    <a:pt x="178" y="119"/>
                  </a:cubicBezTo>
                  <a:cubicBezTo>
                    <a:pt x="178" y="119"/>
                    <a:pt x="178" y="119"/>
                    <a:pt x="178" y="119"/>
                  </a:cubicBezTo>
                  <a:cubicBezTo>
                    <a:pt x="178" y="120"/>
                    <a:pt x="178" y="120"/>
                    <a:pt x="178" y="120"/>
                  </a:cubicBezTo>
                  <a:cubicBezTo>
                    <a:pt x="178" y="120"/>
                    <a:pt x="178" y="120"/>
                    <a:pt x="178" y="120"/>
                  </a:cubicBezTo>
                  <a:cubicBezTo>
                    <a:pt x="178" y="120"/>
                    <a:pt x="178" y="121"/>
                    <a:pt x="178" y="121"/>
                  </a:cubicBezTo>
                  <a:cubicBezTo>
                    <a:pt x="178" y="121"/>
                    <a:pt x="179" y="122"/>
                    <a:pt x="179" y="122"/>
                  </a:cubicBezTo>
                  <a:cubicBezTo>
                    <a:pt x="179" y="122"/>
                    <a:pt x="180" y="122"/>
                    <a:pt x="180" y="123"/>
                  </a:cubicBezTo>
                  <a:cubicBezTo>
                    <a:pt x="180" y="123"/>
                    <a:pt x="180" y="122"/>
                    <a:pt x="181" y="123"/>
                  </a:cubicBezTo>
                  <a:cubicBezTo>
                    <a:pt x="181" y="123"/>
                    <a:pt x="181" y="123"/>
                    <a:pt x="181" y="124"/>
                  </a:cubicBezTo>
                  <a:cubicBezTo>
                    <a:pt x="181" y="124"/>
                    <a:pt x="182" y="124"/>
                    <a:pt x="182" y="124"/>
                  </a:cubicBezTo>
                  <a:cubicBezTo>
                    <a:pt x="182" y="124"/>
                    <a:pt x="182" y="125"/>
                    <a:pt x="181" y="125"/>
                  </a:cubicBezTo>
                  <a:cubicBezTo>
                    <a:pt x="181" y="125"/>
                    <a:pt x="181" y="125"/>
                    <a:pt x="181" y="125"/>
                  </a:cubicBezTo>
                  <a:cubicBezTo>
                    <a:pt x="181" y="126"/>
                    <a:pt x="181" y="126"/>
                    <a:pt x="180" y="126"/>
                  </a:cubicBezTo>
                  <a:cubicBezTo>
                    <a:pt x="180" y="126"/>
                    <a:pt x="180" y="126"/>
                    <a:pt x="180" y="126"/>
                  </a:cubicBezTo>
                  <a:cubicBezTo>
                    <a:pt x="180" y="127"/>
                    <a:pt x="180" y="128"/>
                    <a:pt x="180" y="128"/>
                  </a:cubicBezTo>
                  <a:cubicBezTo>
                    <a:pt x="179" y="128"/>
                    <a:pt x="178" y="128"/>
                    <a:pt x="178" y="129"/>
                  </a:cubicBezTo>
                  <a:cubicBezTo>
                    <a:pt x="178" y="129"/>
                    <a:pt x="178" y="129"/>
                    <a:pt x="178" y="129"/>
                  </a:cubicBezTo>
                  <a:cubicBezTo>
                    <a:pt x="178" y="129"/>
                    <a:pt x="177" y="129"/>
                    <a:pt x="177" y="129"/>
                  </a:cubicBezTo>
                  <a:cubicBezTo>
                    <a:pt x="177" y="129"/>
                    <a:pt x="177" y="130"/>
                    <a:pt x="177" y="130"/>
                  </a:cubicBezTo>
                  <a:cubicBezTo>
                    <a:pt x="176" y="130"/>
                    <a:pt x="176" y="130"/>
                    <a:pt x="176" y="130"/>
                  </a:cubicBezTo>
                  <a:cubicBezTo>
                    <a:pt x="176" y="130"/>
                    <a:pt x="176" y="130"/>
                    <a:pt x="175" y="130"/>
                  </a:cubicBezTo>
                  <a:cubicBezTo>
                    <a:pt x="175" y="131"/>
                    <a:pt x="174" y="131"/>
                    <a:pt x="174" y="131"/>
                  </a:cubicBezTo>
                  <a:cubicBezTo>
                    <a:pt x="174" y="131"/>
                    <a:pt x="173" y="131"/>
                    <a:pt x="173" y="132"/>
                  </a:cubicBezTo>
                  <a:cubicBezTo>
                    <a:pt x="173" y="132"/>
                    <a:pt x="173" y="132"/>
                    <a:pt x="173" y="132"/>
                  </a:cubicBezTo>
                  <a:cubicBezTo>
                    <a:pt x="172" y="133"/>
                    <a:pt x="171" y="133"/>
                    <a:pt x="170" y="133"/>
                  </a:cubicBezTo>
                  <a:cubicBezTo>
                    <a:pt x="169" y="133"/>
                    <a:pt x="169" y="134"/>
                    <a:pt x="169" y="134"/>
                  </a:cubicBezTo>
                  <a:cubicBezTo>
                    <a:pt x="169" y="134"/>
                    <a:pt x="168" y="134"/>
                    <a:pt x="168" y="134"/>
                  </a:cubicBezTo>
                  <a:cubicBezTo>
                    <a:pt x="168" y="134"/>
                    <a:pt x="167" y="134"/>
                    <a:pt x="167" y="135"/>
                  </a:cubicBezTo>
                  <a:cubicBezTo>
                    <a:pt x="166" y="135"/>
                    <a:pt x="166" y="135"/>
                    <a:pt x="166" y="135"/>
                  </a:cubicBezTo>
                  <a:cubicBezTo>
                    <a:pt x="165" y="135"/>
                    <a:pt x="165" y="135"/>
                    <a:pt x="165" y="135"/>
                  </a:cubicBezTo>
                  <a:cubicBezTo>
                    <a:pt x="164" y="136"/>
                    <a:pt x="163" y="136"/>
                    <a:pt x="163" y="135"/>
                  </a:cubicBezTo>
                  <a:cubicBezTo>
                    <a:pt x="163" y="134"/>
                    <a:pt x="163" y="134"/>
                    <a:pt x="163" y="134"/>
                  </a:cubicBezTo>
                  <a:cubicBezTo>
                    <a:pt x="162" y="134"/>
                    <a:pt x="162" y="133"/>
                    <a:pt x="162" y="132"/>
                  </a:cubicBezTo>
                  <a:cubicBezTo>
                    <a:pt x="162" y="132"/>
                    <a:pt x="162" y="132"/>
                    <a:pt x="162" y="132"/>
                  </a:cubicBezTo>
                  <a:cubicBezTo>
                    <a:pt x="162" y="131"/>
                    <a:pt x="162" y="131"/>
                    <a:pt x="162" y="131"/>
                  </a:cubicBezTo>
                  <a:cubicBezTo>
                    <a:pt x="162" y="130"/>
                    <a:pt x="161" y="130"/>
                    <a:pt x="161" y="129"/>
                  </a:cubicBezTo>
                  <a:cubicBezTo>
                    <a:pt x="161" y="129"/>
                    <a:pt x="161" y="129"/>
                    <a:pt x="161" y="129"/>
                  </a:cubicBezTo>
                  <a:cubicBezTo>
                    <a:pt x="160" y="128"/>
                    <a:pt x="160" y="128"/>
                    <a:pt x="160" y="127"/>
                  </a:cubicBezTo>
                  <a:cubicBezTo>
                    <a:pt x="159" y="127"/>
                    <a:pt x="159" y="127"/>
                    <a:pt x="158" y="126"/>
                  </a:cubicBezTo>
                  <a:cubicBezTo>
                    <a:pt x="158" y="126"/>
                    <a:pt x="158" y="126"/>
                    <a:pt x="158" y="125"/>
                  </a:cubicBezTo>
                  <a:cubicBezTo>
                    <a:pt x="158" y="125"/>
                    <a:pt x="158" y="124"/>
                    <a:pt x="158" y="123"/>
                  </a:cubicBezTo>
                  <a:cubicBezTo>
                    <a:pt x="157" y="123"/>
                    <a:pt x="157" y="123"/>
                    <a:pt x="157" y="122"/>
                  </a:cubicBezTo>
                  <a:cubicBezTo>
                    <a:pt x="156" y="122"/>
                    <a:pt x="156" y="122"/>
                    <a:pt x="156" y="121"/>
                  </a:cubicBezTo>
                  <a:cubicBezTo>
                    <a:pt x="156" y="120"/>
                    <a:pt x="155" y="120"/>
                    <a:pt x="155" y="119"/>
                  </a:cubicBezTo>
                  <a:cubicBezTo>
                    <a:pt x="154" y="119"/>
                    <a:pt x="154" y="118"/>
                    <a:pt x="154" y="118"/>
                  </a:cubicBezTo>
                  <a:cubicBezTo>
                    <a:pt x="153" y="117"/>
                    <a:pt x="153" y="117"/>
                    <a:pt x="153" y="117"/>
                  </a:cubicBezTo>
                  <a:cubicBezTo>
                    <a:pt x="153" y="117"/>
                    <a:pt x="153" y="117"/>
                    <a:pt x="153" y="117"/>
                  </a:cubicBezTo>
                  <a:cubicBezTo>
                    <a:pt x="153" y="116"/>
                    <a:pt x="153" y="116"/>
                    <a:pt x="153" y="115"/>
                  </a:cubicBezTo>
                  <a:cubicBezTo>
                    <a:pt x="153" y="115"/>
                    <a:pt x="153" y="115"/>
                    <a:pt x="153" y="115"/>
                  </a:cubicBezTo>
                  <a:cubicBezTo>
                    <a:pt x="153" y="114"/>
                    <a:pt x="152" y="114"/>
                    <a:pt x="152" y="113"/>
                  </a:cubicBezTo>
                  <a:cubicBezTo>
                    <a:pt x="152" y="112"/>
                    <a:pt x="152" y="112"/>
                    <a:pt x="153" y="111"/>
                  </a:cubicBezTo>
                  <a:cubicBezTo>
                    <a:pt x="153" y="111"/>
                    <a:pt x="153" y="111"/>
                    <a:pt x="153" y="111"/>
                  </a:cubicBezTo>
                  <a:cubicBezTo>
                    <a:pt x="153" y="110"/>
                    <a:pt x="153" y="109"/>
                    <a:pt x="154" y="109"/>
                  </a:cubicBezTo>
                  <a:cubicBezTo>
                    <a:pt x="154" y="108"/>
                    <a:pt x="154" y="108"/>
                    <a:pt x="154" y="107"/>
                  </a:cubicBezTo>
                  <a:cubicBezTo>
                    <a:pt x="154" y="107"/>
                    <a:pt x="154" y="107"/>
                    <a:pt x="154" y="107"/>
                  </a:cubicBezTo>
                  <a:cubicBezTo>
                    <a:pt x="154" y="107"/>
                    <a:pt x="154" y="106"/>
                    <a:pt x="154" y="106"/>
                  </a:cubicBezTo>
                  <a:cubicBezTo>
                    <a:pt x="154" y="106"/>
                    <a:pt x="154" y="106"/>
                    <a:pt x="154" y="106"/>
                  </a:cubicBezTo>
                  <a:cubicBezTo>
                    <a:pt x="154" y="106"/>
                    <a:pt x="154" y="106"/>
                    <a:pt x="154" y="106"/>
                  </a:cubicBezTo>
                  <a:cubicBezTo>
                    <a:pt x="154" y="106"/>
                    <a:pt x="154" y="106"/>
                    <a:pt x="154" y="106"/>
                  </a:cubicBezTo>
                  <a:cubicBezTo>
                    <a:pt x="154" y="106"/>
                    <a:pt x="154" y="106"/>
                    <a:pt x="154" y="106"/>
                  </a:cubicBezTo>
                  <a:cubicBezTo>
                    <a:pt x="154" y="106"/>
                    <a:pt x="154" y="106"/>
                    <a:pt x="153" y="106"/>
                  </a:cubicBezTo>
                  <a:cubicBezTo>
                    <a:pt x="153" y="106"/>
                    <a:pt x="153" y="106"/>
                    <a:pt x="152" y="106"/>
                  </a:cubicBezTo>
                  <a:cubicBezTo>
                    <a:pt x="152" y="106"/>
                    <a:pt x="152" y="106"/>
                    <a:pt x="152" y="106"/>
                  </a:cubicBezTo>
                  <a:cubicBezTo>
                    <a:pt x="151" y="106"/>
                    <a:pt x="151" y="107"/>
                    <a:pt x="150" y="107"/>
                  </a:cubicBezTo>
                  <a:cubicBezTo>
                    <a:pt x="150" y="106"/>
                    <a:pt x="150" y="106"/>
                    <a:pt x="149" y="106"/>
                  </a:cubicBezTo>
                  <a:cubicBezTo>
                    <a:pt x="149" y="106"/>
                    <a:pt x="148" y="105"/>
                    <a:pt x="148" y="106"/>
                  </a:cubicBezTo>
                  <a:cubicBezTo>
                    <a:pt x="148" y="106"/>
                    <a:pt x="148" y="106"/>
                    <a:pt x="148" y="106"/>
                  </a:cubicBezTo>
                  <a:cubicBezTo>
                    <a:pt x="148" y="106"/>
                    <a:pt x="148" y="106"/>
                    <a:pt x="147" y="106"/>
                  </a:cubicBezTo>
                  <a:cubicBezTo>
                    <a:pt x="147" y="106"/>
                    <a:pt x="147" y="106"/>
                    <a:pt x="146" y="106"/>
                  </a:cubicBezTo>
                  <a:cubicBezTo>
                    <a:pt x="146" y="106"/>
                    <a:pt x="146" y="106"/>
                    <a:pt x="146" y="106"/>
                  </a:cubicBezTo>
                  <a:cubicBezTo>
                    <a:pt x="146" y="106"/>
                    <a:pt x="146" y="106"/>
                    <a:pt x="146" y="106"/>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5" y="105"/>
                    <a:pt x="145" y="105"/>
                    <a:pt x="145" y="105"/>
                  </a:cubicBezTo>
                  <a:cubicBezTo>
                    <a:pt x="145" y="105"/>
                    <a:pt x="145" y="105"/>
                    <a:pt x="145" y="105"/>
                  </a:cubicBezTo>
                  <a:cubicBezTo>
                    <a:pt x="145" y="105"/>
                    <a:pt x="144" y="105"/>
                    <a:pt x="144" y="105"/>
                  </a:cubicBezTo>
                  <a:cubicBezTo>
                    <a:pt x="144" y="105"/>
                    <a:pt x="144" y="105"/>
                    <a:pt x="144" y="105"/>
                  </a:cubicBezTo>
                  <a:cubicBezTo>
                    <a:pt x="144" y="105"/>
                    <a:pt x="144" y="105"/>
                    <a:pt x="144" y="105"/>
                  </a:cubicBezTo>
                  <a:cubicBezTo>
                    <a:pt x="144" y="105"/>
                    <a:pt x="144" y="105"/>
                    <a:pt x="144" y="105"/>
                  </a:cubicBezTo>
                  <a:cubicBezTo>
                    <a:pt x="144" y="105"/>
                    <a:pt x="144" y="105"/>
                    <a:pt x="144" y="105"/>
                  </a:cubicBezTo>
                  <a:cubicBezTo>
                    <a:pt x="144" y="104"/>
                    <a:pt x="144" y="104"/>
                    <a:pt x="144" y="104"/>
                  </a:cubicBezTo>
                  <a:cubicBezTo>
                    <a:pt x="143" y="104"/>
                    <a:pt x="143" y="104"/>
                    <a:pt x="143" y="104"/>
                  </a:cubicBezTo>
                  <a:cubicBezTo>
                    <a:pt x="143" y="104"/>
                    <a:pt x="143" y="104"/>
                    <a:pt x="143" y="104"/>
                  </a:cubicBezTo>
                  <a:cubicBezTo>
                    <a:pt x="143" y="103"/>
                    <a:pt x="143" y="103"/>
                    <a:pt x="143" y="103"/>
                  </a:cubicBezTo>
                  <a:cubicBezTo>
                    <a:pt x="143" y="103"/>
                    <a:pt x="143" y="103"/>
                    <a:pt x="143" y="103"/>
                  </a:cubicBezTo>
                  <a:cubicBezTo>
                    <a:pt x="144" y="103"/>
                    <a:pt x="144" y="103"/>
                    <a:pt x="143" y="103"/>
                  </a:cubicBezTo>
                  <a:cubicBezTo>
                    <a:pt x="143" y="103"/>
                    <a:pt x="143" y="103"/>
                    <a:pt x="143" y="103"/>
                  </a:cubicBezTo>
                  <a:cubicBezTo>
                    <a:pt x="143" y="103"/>
                    <a:pt x="144" y="103"/>
                    <a:pt x="144" y="103"/>
                  </a:cubicBezTo>
                  <a:cubicBezTo>
                    <a:pt x="144" y="103"/>
                    <a:pt x="144" y="103"/>
                    <a:pt x="144" y="103"/>
                  </a:cubicBezTo>
                  <a:cubicBezTo>
                    <a:pt x="143" y="103"/>
                    <a:pt x="143" y="103"/>
                    <a:pt x="143" y="103"/>
                  </a:cubicBezTo>
                  <a:cubicBezTo>
                    <a:pt x="143" y="102"/>
                    <a:pt x="143" y="102"/>
                    <a:pt x="143" y="102"/>
                  </a:cubicBezTo>
                  <a:cubicBezTo>
                    <a:pt x="143" y="102"/>
                    <a:pt x="143" y="102"/>
                    <a:pt x="143" y="102"/>
                  </a:cubicBezTo>
                  <a:cubicBezTo>
                    <a:pt x="143" y="102"/>
                    <a:pt x="143" y="102"/>
                    <a:pt x="143" y="102"/>
                  </a:cubicBezTo>
                  <a:cubicBezTo>
                    <a:pt x="143" y="102"/>
                    <a:pt x="143" y="102"/>
                    <a:pt x="144" y="102"/>
                  </a:cubicBezTo>
                  <a:cubicBezTo>
                    <a:pt x="144" y="102"/>
                    <a:pt x="144" y="102"/>
                    <a:pt x="144" y="102"/>
                  </a:cubicBezTo>
                  <a:cubicBezTo>
                    <a:pt x="143" y="102"/>
                    <a:pt x="143" y="102"/>
                    <a:pt x="143" y="102"/>
                  </a:cubicBezTo>
                  <a:cubicBezTo>
                    <a:pt x="143" y="102"/>
                    <a:pt x="143" y="101"/>
                    <a:pt x="143" y="101"/>
                  </a:cubicBezTo>
                  <a:cubicBezTo>
                    <a:pt x="143" y="101"/>
                    <a:pt x="143" y="101"/>
                    <a:pt x="143" y="101"/>
                  </a:cubicBezTo>
                  <a:cubicBezTo>
                    <a:pt x="143" y="101"/>
                    <a:pt x="144" y="101"/>
                    <a:pt x="144" y="100"/>
                  </a:cubicBezTo>
                  <a:cubicBezTo>
                    <a:pt x="144" y="101"/>
                    <a:pt x="144" y="101"/>
                    <a:pt x="145" y="101"/>
                  </a:cubicBezTo>
                  <a:cubicBezTo>
                    <a:pt x="145" y="101"/>
                    <a:pt x="145" y="101"/>
                    <a:pt x="145" y="101"/>
                  </a:cubicBezTo>
                  <a:cubicBezTo>
                    <a:pt x="145" y="101"/>
                    <a:pt x="144" y="101"/>
                    <a:pt x="144" y="101"/>
                  </a:cubicBezTo>
                  <a:cubicBezTo>
                    <a:pt x="144" y="100"/>
                    <a:pt x="144" y="100"/>
                    <a:pt x="144" y="100"/>
                  </a:cubicBezTo>
                  <a:cubicBezTo>
                    <a:pt x="145" y="100"/>
                    <a:pt x="145" y="100"/>
                    <a:pt x="145" y="100"/>
                  </a:cubicBezTo>
                  <a:cubicBezTo>
                    <a:pt x="145" y="101"/>
                    <a:pt x="145" y="101"/>
                    <a:pt x="145" y="101"/>
                  </a:cubicBezTo>
                  <a:cubicBezTo>
                    <a:pt x="145" y="101"/>
                    <a:pt x="146" y="101"/>
                    <a:pt x="146" y="101"/>
                  </a:cubicBezTo>
                  <a:cubicBezTo>
                    <a:pt x="146" y="101"/>
                    <a:pt x="146" y="101"/>
                    <a:pt x="146" y="101"/>
                  </a:cubicBezTo>
                  <a:cubicBezTo>
                    <a:pt x="146" y="101"/>
                    <a:pt x="146" y="101"/>
                    <a:pt x="146" y="101"/>
                  </a:cubicBezTo>
                  <a:cubicBezTo>
                    <a:pt x="146" y="100"/>
                    <a:pt x="146" y="100"/>
                    <a:pt x="146" y="100"/>
                  </a:cubicBezTo>
                  <a:cubicBezTo>
                    <a:pt x="146" y="100"/>
                    <a:pt x="146" y="100"/>
                    <a:pt x="146" y="100"/>
                  </a:cubicBezTo>
                  <a:cubicBezTo>
                    <a:pt x="146" y="100"/>
                    <a:pt x="147" y="100"/>
                    <a:pt x="147" y="100"/>
                  </a:cubicBezTo>
                  <a:cubicBezTo>
                    <a:pt x="147" y="100"/>
                    <a:pt x="147" y="100"/>
                    <a:pt x="147" y="100"/>
                  </a:cubicBezTo>
                  <a:cubicBezTo>
                    <a:pt x="147" y="100"/>
                    <a:pt x="147" y="100"/>
                    <a:pt x="146" y="100"/>
                  </a:cubicBezTo>
                  <a:cubicBezTo>
                    <a:pt x="146" y="100"/>
                    <a:pt x="146" y="100"/>
                    <a:pt x="146" y="100"/>
                  </a:cubicBezTo>
                  <a:cubicBezTo>
                    <a:pt x="146" y="100"/>
                    <a:pt x="146" y="100"/>
                    <a:pt x="146" y="99"/>
                  </a:cubicBezTo>
                  <a:cubicBezTo>
                    <a:pt x="146" y="99"/>
                    <a:pt x="147" y="100"/>
                    <a:pt x="147" y="100"/>
                  </a:cubicBezTo>
                  <a:cubicBezTo>
                    <a:pt x="147" y="100"/>
                    <a:pt x="147" y="99"/>
                    <a:pt x="147" y="99"/>
                  </a:cubicBezTo>
                  <a:cubicBezTo>
                    <a:pt x="148" y="100"/>
                    <a:pt x="148" y="100"/>
                    <a:pt x="149" y="100"/>
                  </a:cubicBezTo>
                  <a:cubicBezTo>
                    <a:pt x="149" y="99"/>
                    <a:pt x="149" y="99"/>
                    <a:pt x="149" y="99"/>
                  </a:cubicBezTo>
                  <a:cubicBezTo>
                    <a:pt x="149" y="99"/>
                    <a:pt x="150" y="99"/>
                    <a:pt x="151" y="98"/>
                  </a:cubicBezTo>
                  <a:cubicBezTo>
                    <a:pt x="152" y="98"/>
                    <a:pt x="152" y="99"/>
                    <a:pt x="153" y="98"/>
                  </a:cubicBezTo>
                  <a:cubicBezTo>
                    <a:pt x="153" y="98"/>
                    <a:pt x="153" y="99"/>
                    <a:pt x="153" y="99"/>
                  </a:cubicBezTo>
                  <a:cubicBezTo>
                    <a:pt x="154" y="99"/>
                    <a:pt x="154" y="99"/>
                    <a:pt x="154" y="99"/>
                  </a:cubicBezTo>
                  <a:cubicBezTo>
                    <a:pt x="154" y="99"/>
                    <a:pt x="154" y="99"/>
                    <a:pt x="155" y="99"/>
                  </a:cubicBezTo>
                  <a:cubicBezTo>
                    <a:pt x="155" y="99"/>
                    <a:pt x="155" y="100"/>
                    <a:pt x="156" y="100"/>
                  </a:cubicBezTo>
                  <a:cubicBezTo>
                    <a:pt x="156" y="100"/>
                    <a:pt x="157" y="100"/>
                    <a:pt x="157" y="100"/>
                  </a:cubicBezTo>
                  <a:cubicBezTo>
                    <a:pt x="157" y="100"/>
                    <a:pt x="158" y="100"/>
                    <a:pt x="158" y="100"/>
                  </a:cubicBezTo>
                  <a:cubicBezTo>
                    <a:pt x="158" y="100"/>
                    <a:pt x="159" y="100"/>
                    <a:pt x="159" y="100"/>
                  </a:cubicBezTo>
                  <a:cubicBezTo>
                    <a:pt x="160" y="100"/>
                    <a:pt x="161" y="99"/>
                    <a:pt x="161" y="98"/>
                  </a:cubicBezTo>
                  <a:cubicBezTo>
                    <a:pt x="161" y="98"/>
                    <a:pt x="160" y="98"/>
                    <a:pt x="160" y="97"/>
                  </a:cubicBezTo>
                  <a:cubicBezTo>
                    <a:pt x="160" y="97"/>
                    <a:pt x="159" y="97"/>
                    <a:pt x="159" y="97"/>
                  </a:cubicBezTo>
                  <a:cubicBezTo>
                    <a:pt x="159" y="96"/>
                    <a:pt x="159" y="96"/>
                    <a:pt x="159" y="96"/>
                  </a:cubicBezTo>
                  <a:cubicBezTo>
                    <a:pt x="159" y="96"/>
                    <a:pt x="158" y="96"/>
                    <a:pt x="158" y="96"/>
                  </a:cubicBezTo>
                  <a:cubicBezTo>
                    <a:pt x="158" y="95"/>
                    <a:pt x="158" y="95"/>
                    <a:pt x="157" y="95"/>
                  </a:cubicBezTo>
                  <a:cubicBezTo>
                    <a:pt x="157" y="95"/>
                    <a:pt x="157" y="95"/>
                    <a:pt x="157" y="95"/>
                  </a:cubicBezTo>
                  <a:cubicBezTo>
                    <a:pt x="156" y="95"/>
                    <a:pt x="156" y="94"/>
                    <a:pt x="156" y="94"/>
                  </a:cubicBezTo>
                  <a:cubicBezTo>
                    <a:pt x="156" y="94"/>
                    <a:pt x="156" y="94"/>
                    <a:pt x="156" y="94"/>
                  </a:cubicBezTo>
                  <a:cubicBezTo>
                    <a:pt x="156" y="94"/>
                    <a:pt x="155" y="94"/>
                    <a:pt x="155" y="94"/>
                  </a:cubicBezTo>
                  <a:cubicBezTo>
                    <a:pt x="155" y="94"/>
                    <a:pt x="156" y="94"/>
                    <a:pt x="156" y="93"/>
                  </a:cubicBezTo>
                  <a:cubicBezTo>
                    <a:pt x="156" y="93"/>
                    <a:pt x="156" y="93"/>
                    <a:pt x="156" y="93"/>
                  </a:cubicBezTo>
                  <a:cubicBezTo>
                    <a:pt x="157" y="93"/>
                    <a:pt x="157" y="93"/>
                    <a:pt x="157" y="92"/>
                  </a:cubicBezTo>
                  <a:cubicBezTo>
                    <a:pt x="157" y="92"/>
                    <a:pt x="156" y="92"/>
                    <a:pt x="156" y="92"/>
                  </a:cubicBezTo>
                  <a:cubicBezTo>
                    <a:pt x="156" y="92"/>
                    <a:pt x="156" y="92"/>
                    <a:pt x="156" y="92"/>
                  </a:cubicBezTo>
                  <a:cubicBezTo>
                    <a:pt x="157" y="92"/>
                    <a:pt x="157" y="91"/>
                    <a:pt x="158" y="91"/>
                  </a:cubicBezTo>
                  <a:cubicBezTo>
                    <a:pt x="158" y="91"/>
                    <a:pt x="158" y="91"/>
                    <a:pt x="158" y="91"/>
                  </a:cubicBezTo>
                  <a:cubicBezTo>
                    <a:pt x="157" y="91"/>
                    <a:pt x="157" y="91"/>
                    <a:pt x="157" y="91"/>
                  </a:cubicBezTo>
                  <a:cubicBezTo>
                    <a:pt x="157" y="91"/>
                    <a:pt x="157" y="91"/>
                    <a:pt x="157" y="91"/>
                  </a:cubicBezTo>
                  <a:cubicBezTo>
                    <a:pt x="156" y="91"/>
                    <a:pt x="156" y="91"/>
                    <a:pt x="156" y="91"/>
                  </a:cubicBezTo>
                  <a:cubicBezTo>
                    <a:pt x="156" y="91"/>
                    <a:pt x="156" y="91"/>
                    <a:pt x="155" y="91"/>
                  </a:cubicBezTo>
                  <a:cubicBezTo>
                    <a:pt x="155" y="92"/>
                    <a:pt x="154" y="92"/>
                    <a:pt x="154" y="92"/>
                  </a:cubicBezTo>
                  <a:cubicBezTo>
                    <a:pt x="154" y="92"/>
                    <a:pt x="154" y="92"/>
                    <a:pt x="154" y="92"/>
                  </a:cubicBezTo>
                  <a:cubicBezTo>
                    <a:pt x="153" y="92"/>
                    <a:pt x="153" y="92"/>
                    <a:pt x="153" y="92"/>
                  </a:cubicBezTo>
                  <a:cubicBezTo>
                    <a:pt x="153" y="92"/>
                    <a:pt x="153" y="92"/>
                    <a:pt x="153" y="92"/>
                  </a:cubicBezTo>
                  <a:cubicBezTo>
                    <a:pt x="153" y="92"/>
                    <a:pt x="153" y="92"/>
                    <a:pt x="153" y="92"/>
                  </a:cubicBezTo>
                  <a:cubicBezTo>
                    <a:pt x="153" y="92"/>
                    <a:pt x="153" y="92"/>
                    <a:pt x="153" y="92"/>
                  </a:cubicBezTo>
                  <a:cubicBezTo>
                    <a:pt x="152" y="92"/>
                    <a:pt x="152" y="92"/>
                    <a:pt x="152" y="92"/>
                  </a:cubicBezTo>
                  <a:cubicBezTo>
                    <a:pt x="152" y="92"/>
                    <a:pt x="152" y="92"/>
                    <a:pt x="152" y="92"/>
                  </a:cubicBezTo>
                  <a:cubicBezTo>
                    <a:pt x="152" y="93"/>
                    <a:pt x="153" y="93"/>
                    <a:pt x="153" y="94"/>
                  </a:cubicBezTo>
                  <a:cubicBezTo>
                    <a:pt x="153" y="94"/>
                    <a:pt x="154" y="94"/>
                    <a:pt x="154" y="94"/>
                  </a:cubicBezTo>
                  <a:cubicBezTo>
                    <a:pt x="154" y="94"/>
                    <a:pt x="154" y="94"/>
                    <a:pt x="155" y="94"/>
                  </a:cubicBezTo>
                  <a:cubicBezTo>
                    <a:pt x="155" y="94"/>
                    <a:pt x="154" y="94"/>
                    <a:pt x="154" y="94"/>
                  </a:cubicBezTo>
                  <a:cubicBezTo>
                    <a:pt x="154" y="94"/>
                    <a:pt x="154" y="94"/>
                    <a:pt x="154" y="94"/>
                  </a:cubicBezTo>
                  <a:cubicBezTo>
                    <a:pt x="154" y="94"/>
                    <a:pt x="154" y="94"/>
                    <a:pt x="153" y="94"/>
                  </a:cubicBezTo>
                  <a:cubicBezTo>
                    <a:pt x="153" y="94"/>
                    <a:pt x="153" y="94"/>
                    <a:pt x="153" y="94"/>
                  </a:cubicBezTo>
                  <a:cubicBezTo>
                    <a:pt x="153" y="94"/>
                    <a:pt x="153" y="94"/>
                    <a:pt x="152" y="94"/>
                  </a:cubicBezTo>
                  <a:cubicBezTo>
                    <a:pt x="152" y="95"/>
                    <a:pt x="152" y="95"/>
                    <a:pt x="151" y="95"/>
                  </a:cubicBezTo>
                  <a:cubicBezTo>
                    <a:pt x="151" y="95"/>
                    <a:pt x="151" y="95"/>
                    <a:pt x="151" y="95"/>
                  </a:cubicBezTo>
                  <a:cubicBezTo>
                    <a:pt x="151" y="94"/>
                    <a:pt x="151" y="94"/>
                    <a:pt x="150" y="94"/>
                  </a:cubicBezTo>
                  <a:cubicBezTo>
                    <a:pt x="150" y="94"/>
                    <a:pt x="150" y="94"/>
                    <a:pt x="150" y="94"/>
                  </a:cubicBezTo>
                  <a:cubicBezTo>
                    <a:pt x="150" y="93"/>
                    <a:pt x="151" y="93"/>
                    <a:pt x="151" y="93"/>
                  </a:cubicBezTo>
                  <a:cubicBezTo>
                    <a:pt x="151" y="93"/>
                    <a:pt x="151" y="93"/>
                    <a:pt x="151" y="92"/>
                  </a:cubicBezTo>
                  <a:cubicBezTo>
                    <a:pt x="150" y="92"/>
                    <a:pt x="150" y="93"/>
                    <a:pt x="149" y="92"/>
                  </a:cubicBezTo>
                  <a:cubicBezTo>
                    <a:pt x="149" y="92"/>
                    <a:pt x="149" y="92"/>
                    <a:pt x="149" y="92"/>
                  </a:cubicBezTo>
                  <a:cubicBezTo>
                    <a:pt x="149" y="92"/>
                    <a:pt x="149" y="92"/>
                    <a:pt x="150" y="92"/>
                  </a:cubicBezTo>
                  <a:cubicBezTo>
                    <a:pt x="150" y="92"/>
                    <a:pt x="150" y="92"/>
                    <a:pt x="150" y="92"/>
                  </a:cubicBezTo>
                  <a:cubicBezTo>
                    <a:pt x="149" y="92"/>
                    <a:pt x="149" y="92"/>
                    <a:pt x="149" y="91"/>
                  </a:cubicBezTo>
                  <a:cubicBezTo>
                    <a:pt x="149" y="91"/>
                    <a:pt x="149" y="92"/>
                    <a:pt x="149" y="92"/>
                  </a:cubicBezTo>
                  <a:cubicBezTo>
                    <a:pt x="149" y="92"/>
                    <a:pt x="149" y="92"/>
                    <a:pt x="149" y="92"/>
                  </a:cubicBezTo>
                  <a:cubicBezTo>
                    <a:pt x="148" y="92"/>
                    <a:pt x="148" y="92"/>
                    <a:pt x="147" y="93"/>
                  </a:cubicBezTo>
                  <a:cubicBezTo>
                    <a:pt x="147" y="93"/>
                    <a:pt x="146" y="93"/>
                    <a:pt x="147" y="93"/>
                  </a:cubicBezTo>
                  <a:cubicBezTo>
                    <a:pt x="147" y="94"/>
                    <a:pt x="147" y="94"/>
                    <a:pt x="147" y="94"/>
                  </a:cubicBezTo>
                  <a:cubicBezTo>
                    <a:pt x="147" y="94"/>
                    <a:pt x="147" y="94"/>
                    <a:pt x="146" y="94"/>
                  </a:cubicBezTo>
                  <a:cubicBezTo>
                    <a:pt x="146" y="94"/>
                    <a:pt x="145" y="95"/>
                    <a:pt x="145" y="96"/>
                  </a:cubicBezTo>
                  <a:cubicBezTo>
                    <a:pt x="145" y="96"/>
                    <a:pt x="145" y="96"/>
                    <a:pt x="145" y="96"/>
                  </a:cubicBezTo>
                  <a:cubicBezTo>
                    <a:pt x="145" y="96"/>
                    <a:pt x="145" y="96"/>
                    <a:pt x="145" y="97"/>
                  </a:cubicBezTo>
                  <a:cubicBezTo>
                    <a:pt x="145" y="97"/>
                    <a:pt x="145" y="97"/>
                    <a:pt x="145" y="97"/>
                  </a:cubicBezTo>
                  <a:cubicBezTo>
                    <a:pt x="144" y="97"/>
                    <a:pt x="144" y="98"/>
                    <a:pt x="144" y="98"/>
                  </a:cubicBezTo>
                  <a:cubicBezTo>
                    <a:pt x="144" y="98"/>
                    <a:pt x="144" y="98"/>
                    <a:pt x="144" y="98"/>
                  </a:cubicBezTo>
                  <a:cubicBezTo>
                    <a:pt x="144" y="98"/>
                    <a:pt x="145" y="99"/>
                    <a:pt x="145" y="99"/>
                  </a:cubicBezTo>
                  <a:cubicBezTo>
                    <a:pt x="145" y="99"/>
                    <a:pt x="146" y="99"/>
                    <a:pt x="146" y="99"/>
                  </a:cubicBezTo>
                  <a:cubicBezTo>
                    <a:pt x="146" y="100"/>
                    <a:pt x="146" y="100"/>
                    <a:pt x="146" y="100"/>
                  </a:cubicBezTo>
                  <a:cubicBezTo>
                    <a:pt x="145" y="100"/>
                    <a:pt x="145" y="100"/>
                    <a:pt x="145" y="100"/>
                  </a:cubicBezTo>
                  <a:cubicBezTo>
                    <a:pt x="144" y="100"/>
                    <a:pt x="144" y="100"/>
                    <a:pt x="144" y="100"/>
                  </a:cubicBezTo>
                  <a:cubicBezTo>
                    <a:pt x="144" y="100"/>
                    <a:pt x="144" y="100"/>
                    <a:pt x="144" y="100"/>
                  </a:cubicBezTo>
                  <a:cubicBezTo>
                    <a:pt x="144" y="100"/>
                    <a:pt x="143" y="100"/>
                    <a:pt x="143" y="101"/>
                  </a:cubicBezTo>
                  <a:cubicBezTo>
                    <a:pt x="143" y="101"/>
                    <a:pt x="143" y="101"/>
                    <a:pt x="143" y="101"/>
                  </a:cubicBezTo>
                  <a:cubicBezTo>
                    <a:pt x="143" y="101"/>
                    <a:pt x="143" y="101"/>
                    <a:pt x="143" y="101"/>
                  </a:cubicBezTo>
                  <a:cubicBezTo>
                    <a:pt x="143" y="101"/>
                    <a:pt x="143" y="101"/>
                    <a:pt x="143" y="100"/>
                  </a:cubicBezTo>
                  <a:cubicBezTo>
                    <a:pt x="143" y="100"/>
                    <a:pt x="143" y="100"/>
                    <a:pt x="143" y="100"/>
                  </a:cubicBezTo>
                  <a:cubicBezTo>
                    <a:pt x="143" y="100"/>
                    <a:pt x="143" y="100"/>
                    <a:pt x="142" y="100"/>
                  </a:cubicBezTo>
                  <a:cubicBezTo>
                    <a:pt x="142" y="100"/>
                    <a:pt x="142" y="100"/>
                    <a:pt x="142" y="100"/>
                  </a:cubicBezTo>
                  <a:cubicBezTo>
                    <a:pt x="142" y="100"/>
                    <a:pt x="141" y="100"/>
                    <a:pt x="141" y="100"/>
                  </a:cubicBezTo>
                  <a:cubicBezTo>
                    <a:pt x="141" y="100"/>
                    <a:pt x="141" y="100"/>
                    <a:pt x="141" y="100"/>
                  </a:cubicBezTo>
                  <a:cubicBezTo>
                    <a:pt x="141" y="100"/>
                    <a:pt x="141" y="100"/>
                    <a:pt x="140" y="100"/>
                  </a:cubicBezTo>
                  <a:cubicBezTo>
                    <a:pt x="140" y="100"/>
                    <a:pt x="140" y="100"/>
                    <a:pt x="140" y="100"/>
                  </a:cubicBezTo>
                  <a:cubicBezTo>
                    <a:pt x="140" y="100"/>
                    <a:pt x="140" y="100"/>
                    <a:pt x="140" y="100"/>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39" y="101"/>
                    <a:pt x="139" y="101"/>
                  </a:cubicBezTo>
                  <a:cubicBezTo>
                    <a:pt x="139" y="101"/>
                    <a:pt x="139" y="101"/>
                    <a:pt x="139" y="101"/>
                  </a:cubicBezTo>
                  <a:cubicBezTo>
                    <a:pt x="139" y="101"/>
                    <a:pt x="139" y="101"/>
                    <a:pt x="140" y="101"/>
                  </a:cubicBezTo>
                  <a:cubicBezTo>
                    <a:pt x="140" y="101"/>
                    <a:pt x="140" y="101"/>
                    <a:pt x="140" y="101"/>
                  </a:cubicBezTo>
                  <a:cubicBezTo>
                    <a:pt x="139" y="101"/>
                    <a:pt x="139" y="101"/>
                    <a:pt x="139" y="101"/>
                  </a:cubicBezTo>
                  <a:cubicBezTo>
                    <a:pt x="139" y="101"/>
                    <a:pt x="139" y="101"/>
                    <a:pt x="139" y="101"/>
                  </a:cubicBezTo>
                  <a:cubicBezTo>
                    <a:pt x="139" y="101"/>
                    <a:pt x="139" y="100"/>
                    <a:pt x="139" y="100"/>
                  </a:cubicBezTo>
                  <a:cubicBezTo>
                    <a:pt x="139" y="100"/>
                    <a:pt x="139" y="100"/>
                    <a:pt x="139" y="100"/>
                  </a:cubicBezTo>
                  <a:cubicBezTo>
                    <a:pt x="139" y="100"/>
                    <a:pt x="139" y="100"/>
                    <a:pt x="139" y="100"/>
                  </a:cubicBezTo>
                  <a:cubicBezTo>
                    <a:pt x="139" y="100"/>
                    <a:pt x="138" y="100"/>
                    <a:pt x="138" y="101"/>
                  </a:cubicBezTo>
                  <a:cubicBezTo>
                    <a:pt x="138" y="101"/>
                    <a:pt x="138" y="101"/>
                    <a:pt x="138" y="101"/>
                  </a:cubicBezTo>
                  <a:cubicBezTo>
                    <a:pt x="138" y="101"/>
                    <a:pt x="138" y="101"/>
                    <a:pt x="138" y="101"/>
                  </a:cubicBezTo>
                  <a:cubicBezTo>
                    <a:pt x="138" y="102"/>
                    <a:pt x="139" y="102"/>
                    <a:pt x="139" y="102"/>
                  </a:cubicBezTo>
                  <a:cubicBezTo>
                    <a:pt x="139" y="102"/>
                    <a:pt x="139" y="102"/>
                    <a:pt x="139" y="102"/>
                  </a:cubicBezTo>
                  <a:cubicBezTo>
                    <a:pt x="139" y="102"/>
                    <a:pt x="139" y="102"/>
                    <a:pt x="139" y="102"/>
                  </a:cubicBezTo>
                  <a:cubicBezTo>
                    <a:pt x="139" y="102"/>
                    <a:pt x="139" y="102"/>
                    <a:pt x="139" y="102"/>
                  </a:cubicBezTo>
                  <a:cubicBezTo>
                    <a:pt x="139" y="102"/>
                    <a:pt x="139" y="102"/>
                    <a:pt x="139" y="102"/>
                  </a:cubicBezTo>
                  <a:cubicBezTo>
                    <a:pt x="139" y="102"/>
                    <a:pt x="139" y="102"/>
                    <a:pt x="139" y="102"/>
                  </a:cubicBezTo>
                  <a:cubicBezTo>
                    <a:pt x="139" y="102"/>
                    <a:pt x="139" y="102"/>
                    <a:pt x="139" y="102"/>
                  </a:cubicBezTo>
                  <a:cubicBezTo>
                    <a:pt x="139" y="102"/>
                    <a:pt x="139" y="102"/>
                    <a:pt x="139" y="103"/>
                  </a:cubicBezTo>
                  <a:cubicBezTo>
                    <a:pt x="139" y="103"/>
                    <a:pt x="138" y="103"/>
                    <a:pt x="138" y="103"/>
                  </a:cubicBezTo>
                  <a:cubicBezTo>
                    <a:pt x="138" y="103"/>
                    <a:pt x="138" y="103"/>
                    <a:pt x="138" y="103"/>
                  </a:cubicBezTo>
                  <a:cubicBezTo>
                    <a:pt x="139" y="103"/>
                    <a:pt x="140" y="104"/>
                    <a:pt x="140" y="104"/>
                  </a:cubicBezTo>
                  <a:cubicBezTo>
                    <a:pt x="140" y="104"/>
                    <a:pt x="140" y="104"/>
                    <a:pt x="140" y="104"/>
                  </a:cubicBezTo>
                  <a:cubicBezTo>
                    <a:pt x="140" y="104"/>
                    <a:pt x="140" y="104"/>
                    <a:pt x="140" y="104"/>
                  </a:cubicBezTo>
                  <a:cubicBezTo>
                    <a:pt x="140" y="104"/>
                    <a:pt x="140" y="104"/>
                    <a:pt x="140" y="104"/>
                  </a:cubicBezTo>
                  <a:cubicBezTo>
                    <a:pt x="140" y="104"/>
                    <a:pt x="140" y="104"/>
                    <a:pt x="140" y="104"/>
                  </a:cubicBezTo>
                  <a:cubicBezTo>
                    <a:pt x="140" y="104"/>
                    <a:pt x="140" y="104"/>
                    <a:pt x="139" y="104"/>
                  </a:cubicBezTo>
                  <a:cubicBezTo>
                    <a:pt x="139" y="104"/>
                    <a:pt x="139" y="104"/>
                    <a:pt x="139" y="104"/>
                  </a:cubicBezTo>
                  <a:cubicBezTo>
                    <a:pt x="139" y="104"/>
                    <a:pt x="139" y="104"/>
                    <a:pt x="139" y="104"/>
                  </a:cubicBezTo>
                  <a:cubicBezTo>
                    <a:pt x="139" y="104"/>
                    <a:pt x="139" y="104"/>
                    <a:pt x="139" y="104"/>
                  </a:cubicBezTo>
                  <a:cubicBezTo>
                    <a:pt x="139" y="105"/>
                    <a:pt x="139" y="105"/>
                    <a:pt x="139" y="105"/>
                  </a:cubicBezTo>
                  <a:cubicBezTo>
                    <a:pt x="139" y="105"/>
                    <a:pt x="139" y="105"/>
                    <a:pt x="139" y="105"/>
                  </a:cubicBezTo>
                  <a:cubicBezTo>
                    <a:pt x="139" y="105"/>
                    <a:pt x="139" y="105"/>
                    <a:pt x="139" y="105"/>
                  </a:cubicBezTo>
                  <a:cubicBezTo>
                    <a:pt x="139" y="105"/>
                    <a:pt x="139" y="105"/>
                    <a:pt x="139" y="105"/>
                  </a:cubicBezTo>
                  <a:cubicBezTo>
                    <a:pt x="139" y="105"/>
                    <a:pt x="139" y="105"/>
                    <a:pt x="139" y="105"/>
                  </a:cubicBezTo>
                  <a:cubicBezTo>
                    <a:pt x="139" y="105"/>
                    <a:pt x="139" y="105"/>
                    <a:pt x="138" y="105"/>
                  </a:cubicBezTo>
                  <a:cubicBezTo>
                    <a:pt x="138" y="105"/>
                    <a:pt x="138" y="105"/>
                    <a:pt x="138" y="105"/>
                  </a:cubicBezTo>
                  <a:cubicBezTo>
                    <a:pt x="139" y="105"/>
                    <a:pt x="139" y="105"/>
                    <a:pt x="139" y="106"/>
                  </a:cubicBezTo>
                  <a:cubicBezTo>
                    <a:pt x="139" y="106"/>
                    <a:pt x="138" y="106"/>
                    <a:pt x="138" y="106"/>
                  </a:cubicBezTo>
                  <a:cubicBezTo>
                    <a:pt x="138" y="106"/>
                    <a:pt x="138" y="106"/>
                    <a:pt x="138" y="106"/>
                  </a:cubicBezTo>
                  <a:cubicBezTo>
                    <a:pt x="138" y="106"/>
                    <a:pt x="138" y="106"/>
                    <a:pt x="138" y="106"/>
                  </a:cubicBezTo>
                  <a:cubicBezTo>
                    <a:pt x="138" y="106"/>
                    <a:pt x="138" y="105"/>
                    <a:pt x="138" y="105"/>
                  </a:cubicBezTo>
                  <a:cubicBezTo>
                    <a:pt x="138" y="105"/>
                    <a:pt x="138" y="105"/>
                    <a:pt x="137" y="106"/>
                  </a:cubicBezTo>
                  <a:cubicBezTo>
                    <a:pt x="137" y="105"/>
                    <a:pt x="137" y="105"/>
                    <a:pt x="137" y="105"/>
                  </a:cubicBezTo>
                  <a:cubicBezTo>
                    <a:pt x="137" y="105"/>
                    <a:pt x="137" y="105"/>
                    <a:pt x="137" y="105"/>
                  </a:cubicBezTo>
                  <a:cubicBezTo>
                    <a:pt x="137" y="105"/>
                    <a:pt x="137" y="104"/>
                    <a:pt x="137" y="104"/>
                  </a:cubicBezTo>
                  <a:cubicBezTo>
                    <a:pt x="137" y="104"/>
                    <a:pt x="137" y="104"/>
                    <a:pt x="137" y="104"/>
                  </a:cubicBezTo>
                  <a:cubicBezTo>
                    <a:pt x="137" y="104"/>
                    <a:pt x="138" y="104"/>
                    <a:pt x="138" y="104"/>
                  </a:cubicBezTo>
                  <a:cubicBezTo>
                    <a:pt x="138" y="104"/>
                    <a:pt x="139" y="104"/>
                    <a:pt x="139" y="104"/>
                  </a:cubicBezTo>
                  <a:cubicBezTo>
                    <a:pt x="139" y="104"/>
                    <a:pt x="139" y="104"/>
                    <a:pt x="139" y="104"/>
                  </a:cubicBezTo>
                  <a:cubicBezTo>
                    <a:pt x="139" y="104"/>
                    <a:pt x="138" y="103"/>
                    <a:pt x="138" y="103"/>
                  </a:cubicBezTo>
                  <a:cubicBezTo>
                    <a:pt x="138" y="103"/>
                    <a:pt x="137" y="103"/>
                    <a:pt x="137" y="103"/>
                  </a:cubicBezTo>
                  <a:cubicBezTo>
                    <a:pt x="137" y="103"/>
                    <a:pt x="136" y="103"/>
                    <a:pt x="136" y="103"/>
                  </a:cubicBezTo>
                  <a:cubicBezTo>
                    <a:pt x="136" y="103"/>
                    <a:pt x="136" y="103"/>
                    <a:pt x="136" y="103"/>
                  </a:cubicBezTo>
                  <a:cubicBezTo>
                    <a:pt x="136" y="103"/>
                    <a:pt x="137" y="103"/>
                    <a:pt x="137" y="103"/>
                  </a:cubicBezTo>
                  <a:cubicBezTo>
                    <a:pt x="137" y="103"/>
                    <a:pt x="137" y="103"/>
                    <a:pt x="137" y="103"/>
                  </a:cubicBezTo>
                  <a:cubicBezTo>
                    <a:pt x="137" y="103"/>
                    <a:pt x="137" y="103"/>
                    <a:pt x="137" y="102"/>
                  </a:cubicBezTo>
                  <a:cubicBezTo>
                    <a:pt x="136" y="103"/>
                    <a:pt x="136" y="102"/>
                    <a:pt x="135" y="102"/>
                  </a:cubicBezTo>
                  <a:cubicBezTo>
                    <a:pt x="135" y="102"/>
                    <a:pt x="135" y="102"/>
                    <a:pt x="135" y="101"/>
                  </a:cubicBezTo>
                  <a:cubicBezTo>
                    <a:pt x="135" y="101"/>
                    <a:pt x="135" y="101"/>
                    <a:pt x="135" y="101"/>
                  </a:cubicBezTo>
                  <a:cubicBezTo>
                    <a:pt x="135" y="101"/>
                    <a:pt x="135" y="101"/>
                    <a:pt x="135" y="101"/>
                  </a:cubicBezTo>
                  <a:cubicBezTo>
                    <a:pt x="135" y="101"/>
                    <a:pt x="135" y="101"/>
                    <a:pt x="135" y="100"/>
                  </a:cubicBezTo>
                  <a:cubicBezTo>
                    <a:pt x="135" y="100"/>
                    <a:pt x="135" y="100"/>
                    <a:pt x="135" y="100"/>
                  </a:cubicBezTo>
                  <a:cubicBezTo>
                    <a:pt x="135" y="100"/>
                    <a:pt x="135" y="99"/>
                    <a:pt x="135" y="99"/>
                  </a:cubicBezTo>
                  <a:cubicBezTo>
                    <a:pt x="135" y="99"/>
                    <a:pt x="135" y="99"/>
                    <a:pt x="135" y="99"/>
                  </a:cubicBezTo>
                  <a:cubicBezTo>
                    <a:pt x="135" y="99"/>
                    <a:pt x="135" y="99"/>
                    <a:pt x="134" y="99"/>
                  </a:cubicBezTo>
                  <a:cubicBezTo>
                    <a:pt x="134" y="98"/>
                    <a:pt x="134" y="98"/>
                    <a:pt x="134" y="98"/>
                  </a:cubicBezTo>
                  <a:cubicBezTo>
                    <a:pt x="134" y="98"/>
                    <a:pt x="133" y="98"/>
                    <a:pt x="132" y="97"/>
                  </a:cubicBezTo>
                  <a:cubicBezTo>
                    <a:pt x="132" y="97"/>
                    <a:pt x="132" y="97"/>
                    <a:pt x="132" y="97"/>
                  </a:cubicBezTo>
                  <a:cubicBezTo>
                    <a:pt x="132" y="97"/>
                    <a:pt x="131" y="96"/>
                    <a:pt x="131" y="96"/>
                  </a:cubicBezTo>
                  <a:cubicBezTo>
                    <a:pt x="131" y="96"/>
                    <a:pt x="131" y="96"/>
                    <a:pt x="131" y="96"/>
                  </a:cubicBezTo>
                  <a:cubicBezTo>
                    <a:pt x="130" y="96"/>
                    <a:pt x="130" y="96"/>
                    <a:pt x="130" y="95"/>
                  </a:cubicBezTo>
                  <a:cubicBezTo>
                    <a:pt x="130" y="95"/>
                    <a:pt x="130" y="95"/>
                    <a:pt x="130" y="95"/>
                  </a:cubicBezTo>
                  <a:cubicBezTo>
                    <a:pt x="130" y="95"/>
                    <a:pt x="130" y="95"/>
                    <a:pt x="130" y="95"/>
                  </a:cubicBezTo>
                  <a:cubicBezTo>
                    <a:pt x="129" y="95"/>
                    <a:pt x="130" y="94"/>
                    <a:pt x="129" y="94"/>
                  </a:cubicBezTo>
                  <a:cubicBezTo>
                    <a:pt x="129" y="94"/>
                    <a:pt x="129" y="94"/>
                    <a:pt x="129" y="94"/>
                  </a:cubicBezTo>
                  <a:cubicBezTo>
                    <a:pt x="128" y="94"/>
                    <a:pt x="128" y="94"/>
                    <a:pt x="128" y="95"/>
                  </a:cubicBezTo>
                  <a:cubicBezTo>
                    <a:pt x="128" y="94"/>
                    <a:pt x="128" y="94"/>
                    <a:pt x="128" y="94"/>
                  </a:cubicBezTo>
                  <a:cubicBezTo>
                    <a:pt x="128" y="94"/>
                    <a:pt x="128" y="93"/>
                    <a:pt x="128" y="93"/>
                  </a:cubicBezTo>
                  <a:cubicBezTo>
                    <a:pt x="128" y="93"/>
                    <a:pt x="128" y="93"/>
                    <a:pt x="128" y="93"/>
                  </a:cubicBezTo>
                  <a:cubicBezTo>
                    <a:pt x="128" y="93"/>
                    <a:pt x="128" y="93"/>
                    <a:pt x="127" y="93"/>
                  </a:cubicBezTo>
                  <a:cubicBezTo>
                    <a:pt x="127" y="93"/>
                    <a:pt x="127" y="93"/>
                    <a:pt x="127" y="93"/>
                  </a:cubicBezTo>
                  <a:cubicBezTo>
                    <a:pt x="127" y="93"/>
                    <a:pt x="127" y="94"/>
                    <a:pt x="126" y="94"/>
                  </a:cubicBezTo>
                  <a:cubicBezTo>
                    <a:pt x="126" y="94"/>
                    <a:pt x="126" y="94"/>
                    <a:pt x="126" y="94"/>
                  </a:cubicBezTo>
                  <a:cubicBezTo>
                    <a:pt x="126" y="94"/>
                    <a:pt x="126" y="94"/>
                    <a:pt x="126" y="94"/>
                  </a:cubicBezTo>
                  <a:cubicBezTo>
                    <a:pt x="126" y="94"/>
                    <a:pt x="127" y="94"/>
                    <a:pt x="127" y="94"/>
                  </a:cubicBezTo>
                  <a:cubicBezTo>
                    <a:pt x="127" y="95"/>
                    <a:pt x="126" y="95"/>
                    <a:pt x="126" y="95"/>
                  </a:cubicBezTo>
                  <a:cubicBezTo>
                    <a:pt x="127" y="95"/>
                    <a:pt x="127" y="96"/>
                    <a:pt x="127" y="96"/>
                  </a:cubicBezTo>
                  <a:cubicBezTo>
                    <a:pt x="128" y="96"/>
                    <a:pt x="128" y="96"/>
                    <a:pt x="128" y="96"/>
                  </a:cubicBezTo>
                  <a:cubicBezTo>
                    <a:pt x="128" y="97"/>
                    <a:pt x="128" y="97"/>
                    <a:pt x="128" y="97"/>
                  </a:cubicBezTo>
                  <a:cubicBezTo>
                    <a:pt x="128" y="98"/>
                    <a:pt x="129" y="98"/>
                    <a:pt x="129" y="98"/>
                  </a:cubicBezTo>
                  <a:cubicBezTo>
                    <a:pt x="130" y="99"/>
                    <a:pt x="131" y="98"/>
                    <a:pt x="131" y="99"/>
                  </a:cubicBezTo>
                  <a:cubicBezTo>
                    <a:pt x="131" y="99"/>
                    <a:pt x="131" y="99"/>
                    <a:pt x="131" y="99"/>
                  </a:cubicBezTo>
                  <a:cubicBezTo>
                    <a:pt x="131" y="99"/>
                    <a:pt x="131" y="99"/>
                    <a:pt x="131" y="99"/>
                  </a:cubicBezTo>
                  <a:cubicBezTo>
                    <a:pt x="131" y="99"/>
                    <a:pt x="131" y="99"/>
                    <a:pt x="131" y="99"/>
                  </a:cubicBezTo>
                  <a:cubicBezTo>
                    <a:pt x="132" y="100"/>
                    <a:pt x="133" y="100"/>
                    <a:pt x="134" y="101"/>
                  </a:cubicBezTo>
                  <a:cubicBezTo>
                    <a:pt x="134" y="101"/>
                    <a:pt x="134" y="101"/>
                    <a:pt x="133" y="102"/>
                  </a:cubicBezTo>
                  <a:cubicBezTo>
                    <a:pt x="133" y="101"/>
                    <a:pt x="133" y="101"/>
                    <a:pt x="133" y="101"/>
                  </a:cubicBezTo>
                  <a:cubicBezTo>
                    <a:pt x="133" y="101"/>
                    <a:pt x="133" y="101"/>
                    <a:pt x="133" y="101"/>
                  </a:cubicBezTo>
                  <a:cubicBezTo>
                    <a:pt x="133" y="101"/>
                    <a:pt x="132" y="101"/>
                    <a:pt x="132" y="101"/>
                  </a:cubicBezTo>
                  <a:cubicBezTo>
                    <a:pt x="132" y="100"/>
                    <a:pt x="131" y="101"/>
                    <a:pt x="131" y="102"/>
                  </a:cubicBezTo>
                  <a:cubicBezTo>
                    <a:pt x="132" y="102"/>
                    <a:pt x="132" y="102"/>
                    <a:pt x="132" y="102"/>
                  </a:cubicBezTo>
                  <a:cubicBezTo>
                    <a:pt x="132" y="102"/>
                    <a:pt x="132" y="102"/>
                    <a:pt x="132" y="103"/>
                  </a:cubicBezTo>
                  <a:cubicBezTo>
                    <a:pt x="132" y="103"/>
                    <a:pt x="132" y="103"/>
                    <a:pt x="132" y="103"/>
                  </a:cubicBezTo>
                  <a:cubicBezTo>
                    <a:pt x="132" y="103"/>
                    <a:pt x="132" y="103"/>
                    <a:pt x="131" y="103"/>
                  </a:cubicBezTo>
                  <a:cubicBezTo>
                    <a:pt x="131" y="103"/>
                    <a:pt x="131" y="103"/>
                    <a:pt x="131" y="103"/>
                  </a:cubicBezTo>
                  <a:cubicBezTo>
                    <a:pt x="131" y="104"/>
                    <a:pt x="131" y="104"/>
                    <a:pt x="131" y="104"/>
                  </a:cubicBezTo>
                  <a:cubicBezTo>
                    <a:pt x="130" y="104"/>
                    <a:pt x="130" y="104"/>
                    <a:pt x="130" y="104"/>
                  </a:cubicBezTo>
                  <a:cubicBezTo>
                    <a:pt x="130" y="104"/>
                    <a:pt x="130" y="104"/>
                    <a:pt x="130" y="104"/>
                  </a:cubicBezTo>
                  <a:cubicBezTo>
                    <a:pt x="130" y="104"/>
                    <a:pt x="130" y="104"/>
                    <a:pt x="130" y="104"/>
                  </a:cubicBezTo>
                  <a:cubicBezTo>
                    <a:pt x="131" y="104"/>
                    <a:pt x="131" y="103"/>
                    <a:pt x="131" y="103"/>
                  </a:cubicBezTo>
                  <a:cubicBezTo>
                    <a:pt x="131" y="103"/>
                    <a:pt x="131" y="103"/>
                    <a:pt x="131" y="103"/>
                  </a:cubicBezTo>
                  <a:cubicBezTo>
                    <a:pt x="131" y="103"/>
                    <a:pt x="131" y="103"/>
                    <a:pt x="131" y="103"/>
                  </a:cubicBezTo>
                  <a:cubicBezTo>
                    <a:pt x="131" y="103"/>
                    <a:pt x="131" y="103"/>
                    <a:pt x="131" y="103"/>
                  </a:cubicBezTo>
                  <a:cubicBezTo>
                    <a:pt x="131" y="103"/>
                    <a:pt x="130" y="101"/>
                    <a:pt x="130" y="101"/>
                  </a:cubicBezTo>
                  <a:cubicBezTo>
                    <a:pt x="130" y="101"/>
                    <a:pt x="130" y="101"/>
                    <a:pt x="130" y="101"/>
                  </a:cubicBezTo>
                  <a:cubicBezTo>
                    <a:pt x="130" y="101"/>
                    <a:pt x="130" y="101"/>
                    <a:pt x="129" y="101"/>
                  </a:cubicBezTo>
                  <a:cubicBezTo>
                    <a:pt x="129" y="101"/>
                    <a:pt x="130" y="101"/>
                    <a:pt x="129" y="101"/>
                  </a:cubicBezTo>
                  <a:cubicBezTo>
                    <a:pt x="129" y="100"/>
                    <a:pt x="129" y="100"/>
                    <a:pt x="129" y="100"/>
                  </a:cubicBezTo>
                  <a:cubicBezTo>
                    <a:pt x="129" y="100"/>
                    <a:pt x="129" y="100"/>
                    <a:pt x="129" y="100"/>
                  </a:cubicBezTo>
                  <a:cubicBezTo>
                    <a:pt x="129" y="100"/>
                    <a:pt x="129" y="100"/>
                    <a:pt x="129" y="100"/>
                  </a:cubicBezTo>
                  <a:cubicBezTo>
                    <a:pt x="129" y="100"/>
                    <a:pt x="129" y="100"/>
                    <a:pt x="129" y="100"/>
                  </a:cubicBezTo>
                  <a:cubicBezTo>
                    <a:pt x="129" y="100"/>
                    <a:pt x="129" y="100"/>
                    <a:pt x="129" y="100"/>
                  </a:cubicBezTo>
                  <a:cubicBezTo>
                    <a:pt x="129" y="100"/>
                    <a:pt x="129" y="100"/>
                    <a:pt x="129" y="100"/>
                  </a:cubicBezTo>
                  <a:cubicBezTo>
                    <a:pt x="129" y="100"/>
                    <a:pt x="129" y="100"/>
                    <a:pt x="128" y="100"/>
                  </a:cubicBezTo>
                  <a:cubicBezTo>
                    <a:pt x="128" y="99"/>
                    <a:pt x="128" y="100"/>
                    <a:pt x="127" y="99"/>
                  </a:cubicBezTo>
                  <a:cubicBezTo>
                    <a:pt x="126" y="99"/>
                    <a:pt x="126" y="98"/>
                    <a:pt x="125" y="98"/>
                  </a:cubicBezTo>
                  <a:cubicBezTo>
                    <a:pt x="124" y="97"/>
                    <a:pt x="124" y="96"/>
                    <a:pt x="123" y="95"/>
                  </a:cubicBezTo>
                  <a:cubicBezTo>
                    <a:pt x="123" y="95"/>
                    <a:pt x="122" y="95"/>
                    <a:pt x="122" y="95"/>
                  </a:cubicBezTo>
                  <a:cubicBezTo>
                    <a:pt x="122" y="95"/>
                    <a:pt x="121" y="96"/>
                    <a:pt x="121" y="96"/>
                  </a:cubicBezTo>
                  <a:cubicBezTo>
                    <a:pt x="121" y="96"/>
                    <a:pt x="121" y="96"/>
                    <a:pt x="121" y="96"/>
                  </a:cubicBezTo>
                  <a:cubicBezTo>
                    <a:pt x="120" y="96"/>
                    <a:pt x="120" y="97"/>
                    <a:pt x="119" y="97"/>
                  </a:cubicBezTo>
                  <a:cubicBezTo>
                    <a:pt x="118" y="97"/>
                    <a:pt x="118" y="97"/>
                    <a:pt x="118" y="97"/>
                  </a:cubicBezTo>
                  <a:cubicBezTo>
                    <a:pt x="118" y="96"/>
                    <a:pt x="118" y="97"/>
                    <a:pt x="117" y="97"/>
                  </a:cubicBezTo>
                  <a:cubicBezTo>
                    <a:pt x="117" y="97"/>
                    <a:pt x="117" y="96"/>
                    <a:pt x="116" y="97"/>
                  </a:cubicBezTo>
                  <a:cubicBezTo>
                    <a:pt x="115" y="97"/>
                    <a:pt x="116" y="98"/>
                    <a:pt x="116" y="99"/>
                  </a:cubicBezTo>
                  <a:cubicBezTo>
                    <a:pt x="115" y="99"/>
                    <a:pt x="115" y="99"/>
                    <a:pt x="115" y="99"/>
                  </a:cubicBezTo>
                  <a:cubicBezTo>
                    <a:pt x="115" y="99"/>
                    <a:pt x="114" y="99"/>
                    <a:pt x="114" y="99"/>
                  </a:cubicBezTo>
                  <a:cubicBezTo>
                    <a:pt x="114" y="100"/>
                    <a:pt x="113" y="99"/>
                    <a:pt x="113" y="100"/>
                  </a:cubicBezTo>
                  <a:cubicBezTo>
                    <a:pt x="113" y="100"/>
                    <a:pt x="113" y="100"/>
                    <a:pt x="113" y="100"/>
                  </a:cubicBezTo>
                  <a:cubicBezTo>
                    <a:pt x="113" y="100"/>
                    <a:pt x="113" y="100"/>
                    <a:pt x="113" y="100"/>
                  </a:cubicBezTo>
                  <a:cubicBezTo>
                    <a:pt x="112" y="100"/>
                    <a:pt x="112" y="101"/>
                    <a:pt x="112" y="102"/>
                  </a:cubicBezTo>
                  <a:cubicBezTo>
                    <a:pt x="112" y="102"/>
                    <a:pt x="112" y="102"/>
                    <a:pt x="112" y="103"/>
                  </a:cubicBezTo>
                  <a:cubicBezTo>
                    <a:pt x="112" y="103"/>
                    <a:pt x="112" y="103"/>
                    <a:pt x="112" y="103"/>
                  </a:cubicBezTo>
                  <a:cubicBezTo>
                    <a:pt x="112" y="103"/>
                    <a:pt x="112" y="103"/>
                    <a:pt x="112" y="103"/>
                  </a:cubicBezTo>
                  <a:cubicBezTo>
                    <a:pt x="112" y="103"/>
                    <a:pt x="111" y="104"/>
                    <a:pt x="111" y="104"/>
                  </a:cubicBezTo>
                  <a:cubicBezTo>
                    <a:pt x="111" y="104"/>
                    <a:pt x="111" y="104"/>
                    <a:pt x="111" y="105"/>
                  </a:cubicBezTo>
                  <a:cubicBezTo>
                    <a:pt x="111" y="105"/>
                    <a:pt x="110" y="105"/>
                    <a:pt x="110" y="105"/>
                  </a:cubicBezTo>
                  <a:cubicBezTo>
                    <a:pt x="110" y="105"/>
                    <a:pt x="110" y="105"/>
                    <a:pt x="109" y="106"/>
                  </a:cubicBezTo>
                  <a:cubicBezTo>
                    <a:pt x="109" y="106"/>
                    <a:pt x="109" y="106"/>
                    <a:pt x="109" y="106"/>
                  </a:cubicBezTo>
                  <a:cubicBezTo>
                    <a:pt x="109" y="106"/>
                    <a:pt x="109" y="106"/>
                    <a:pt x="109" y="106"/>
                  </a:cubicBezTo>
                  <a:cubicBezTo>
                    <a:pt x="108" y="106"/>
                    <a:pt x="107" y="106"/>
                    <a:pt x="107" y="106"/>
                  </a:cubicBezTo>
                  <a:cubicBezTo>
                    <a:pt x="107" y="106"/>
                    <a:pt x="107" y="106"/>
                    <a:pt x="106" y="106"/>
                  </a:cubicBezTo>
                  <a:cubicBezTo>
                    <a:pt x="106" y="106"/>
                    <a:pt x="106" y="106"/>
                    <a:pt x="106" y="107"/>
                  </a:cubicBezTo>
                  <a:cubicBezTo>
                    <a:pt x="106" y="107"/>
                    <a:pt x="106" y="107"/>
                    <a:pt x="106" y="107"/>
                  </a:cubicBezTo>
                  <a:cubicBezTo>
                    <a:pt x="106" y="107"/>
                    <a:pt x="106" y="106"/>
                    <a:pt x="106" y="106"/>
                  </a:cubicBezTo>
                  <a:cubicBezTo>
                    <a:pt x="106" y="106"/>
                    <a:pt x="106" y="106"/>
                    <a:pt x="106" y="106"/>
                  </a:cubicBezTo>
                  <a:cubicBezTo>
                    <a:pt x="106" y="107"/>
                    <a:pt x="106" y="107"/>
                    <a:pt x="106" y="107"/>
                  </a:cubicBezTo>
                  <a:cubicBezTo>
                    <a:pt x="105" y="107"/>
                    <a:pt x="105" y="106"/>
                    <a:pt x="105" y="106"/>
                  </a:cubicBezTo>
                  <a:cubicBezTo>
                    <a:pt x="105" y="106"/>
                    <a:pt x="105" y="106"/>
                    <a:pt x="104" y="106"/>
                  </a:cubicBezTo>
                  <a:cubicBezTo>
                    <a:pt x="104" y="105"/>
                    <a:pt x="104" y="105"/>
                    <a:pt x="103" y="105"/>
                  </a:cubicBezTo>
                  <a:cubicBezTo>
                    <a:pt x="103" y="105"/>
                    <a:pt x="103" y="105"/>
                    <a:pt x="103" y="105"/>
                  </a:cubicBezTo>
                  <a:cubicBezTo>
                    <a:pt x="103" y="105"/>
                    <a:pt x="102" y="105"/>
                    <a:pt x="102" y="105"/>
                  </a:cubicBezTo>
                  <a:cubicBezTo>
                    <a:pt x="102" y="105"/>
                    <a:pt x="102" y="105"/>
                    <a:pt x="102" y="105"/>
                  </a:cubicBezTo>
                  <a:cubicBezTo>
                    <a:pt x="102" y="105"/>
                    <a:pt x="102" y="105"/>
                    <a:pt x="102" y="105"/>
                  </a:cubicBezTo>
                  <a:cubicBezTo>
                    <a:pt x="101" y="105"/>
                    <a:pt x="102" y="105"/>
                    <a:pt x="102" y="105"/>
                  </a:cubicBezTo>
                  <a:cubicBezTo>
                    <a:pt x="102" y="104"/>
                    <a:pt x="102" y="104"/>
                    <a:pt x="102" y="104"/>
                  </a:cubicBezTo>
                  <a:cubicBezTo>
                    <a:pt x="102" y="104"/>
                    <a:pt x="102" y="104"/>
                    <a:pt x="102" y="104"/>
                  </a:cubicBezTo>
                  <a:cubicBezTo>
                    <a:pt x="102" y="104"/>
                    <a:pt x="102" y="104"/>
                    <a:pt x="102" y="103"/>
                  </a:cubicBezTo>
                  <a:cubicBezTo>
                    <a:pt x="102" y="103"/>
                    <a:pt x="102" y="103"/>
                    <a:pt x="102" y="103"/>
                  </a:cubicBezTo>
                  <a:cubicBezTo>
                    <a:pt x="102" y="103"/>
                    <a:pt x="101" y="103"/>
                    <a:pt x="101" y="103"/>
                  </a:cubicBezTo>
                  <a:cubicBezTo>
                    <a:pt x="101" y="103"/>
                    <a:pt x="101" y="103"/>
                    <a:pt x="101" y="103"/>
                  </a:cubicBezTo>
                  <a:cubicBezTo>
                    <a:pt x="101" y="103"/>
                    <a:pt x="101" y="103"/>
                    <a:pt x="101" y="103"/>
                  </a:cubicBezTo>
                  <a:cubicBezTo>
                    <a:pt x="101" y="103"/>
                    <a:pt x="101" y="103"/>
                    <a:pt x="102" y="103"/>
                  </a:cubicBezTo>
                  <a:cubicBezTo>
                    <a:pt x="102" y="103"/>
                    <a:pt x="102" y="103"/>
                    <a:pt x="101" y="103"/>
                  </a:cubicBezTo>
                  <a:cubicBezTo>
                    <a:pt x="101" y="103"/>
                    <a:pt x="101" y="103"/>
                    <a:pt x="101" y="103"/>
                  </a:cubicBezTo>
                  <a:cubicBezTo>
                    <a:pt x="101" y="103"/>
                    <a:pt x="101" y="103"/>
                    <a:pt x="101" y="103"/>
                  </a:cubicBezTo>
                  <a:cubicBezTo>
                    <a:pt x="101" y="103"/>
                    <a:pt x="101" y="103"/>
                    <a:pt x="101" y="103"/>
                  </a:cubicBezTo>
                  <a:cubicBezTo>
                    <a:pt x="101" y="103"/>
                    <a:pt x="101" y="102"/>
                    <a:pt x="101" y="102"/>
                  </a:cubicBezTo>
                  <a:cubicBezTo>
                    <a:pt x="102" y="102"/>
                    <a:pt x="102" y="100"/>
                    <a:pt x="102" y="99"/>
                  </a:cubicBezTo>
                  <a:cubicBezTo>
                    <a:pt x="102" y="99"/>
                    <a:pt x="102" y="98"/>
                    <a:pt x="102" y="98"/>
                  </a:cubicBezTo>
                  <a:cubicBezTo>
                    <a:pt x="102" y="98"/>
                    <a:pt x="102" y="97"/>
                    <a:pt x="101" y="97"/>
                  </a:cubicBezTo>
                  <a:cubicBezTo>
                    <a:pt x="101" y="97"/>
                    <a:pt x="101" y="97"/>
                    <a:pt x="101" y="97"/>
                  </a:cubicBezTo>
                  <a:cubicBezTo>
                    <a:pt x="101" y="97"/>
                    <a:pt x="102" y="97"/>
                    <a:pt x="102" y="97"/>
                  </a:cubicBezTo>
                  <a:cubicBezTo>
                    <a:pt x="102" y="97"/>
                    <a:pt x="102" y="97"/>
                    <a:pt x="102" y="97"/>
                  </a:cubicBezTo>
                  <a:cubicBezTo>
                    <a:pt x="102" y="96"/>
                    <a:pt x="102" y="96"/>
                    <a:pt x="102" y="96"/>
                  </a:cubicBezTo>
                  <a:cubicBezTo>
                    <a:pt x="103" y="96"/>
                    <a:pt x="103" y="96"/>
                    <a:pt x="104" y="96"/>
                  </a:cubicBezTo>
                  <a:cubicBezTo>
                    <a:pt x="104" y="96"/>
                    <a:pt x="105" y="96"/>
                    <a:pt x="105" y="96"/>
                  </a:cubicBezTo>
                  <a:cubicBezTo>
                    <a:pt x="105" y="96"/>
                    <a:pt x="106" y="96"/>
                    <a:pt x="106" y="96"/>
                  </a:cubicBezTo>
                  <a:cubicBezTo>
                    <a:pt x="107" y="96"/>
                    <a:pt x="108" y="97"/>
                    <a:pt x="109" y="96"/>
                  </a:cubicBezTo>
                  <a:cubicBezTo>
                    <a:pt x="109" y="96"/>
                    <a:pt x="109" y="97"/>
                    <a:pt x="110" y="97"/>
                  </a:cubicBezTo>
                  <a:cubicBezTo>
                    <a:pt x="110" y="96"/>
                    <a:pt x="110" y="95"/>
                    <a:pt x="110" y="95"/>
                  </a:cubicBezTo>
                  <a:cubicBezTo>
                    <a:pt x="111" y="95"/>
                    <a:pt x="111" y="95"/>
                    <a:pt x="111" y="95"/>
                  </a:cubicBezTo>
                  <a:cubicBezTo>
                    <a:pt x="111" y="95"/>
                    <a:pt x="111" y="95"/>
                    <a:pt x="111" y="95"/>
                  </a:cubicBezTo>
                  <a:cubicBezTo>
                    <a:pt x="111" y="95"/>
                    <a:pt x="111" y="95"/>
                    <a:pt x="110" y="95"/>
                  </a:cubicBezTo>
                  <a:cubicBezTo>
                    <a:pt x="110" y="94"/>
                    <a:pt x="111" y="94"/>
                    <a:pt x="111" y="93"/>
                  </a:cubicBezTo>
                  <a:cubicBezTo>
                    <a:pt x="111" y="93"/>
                    <a:pt x="111" y="93"/>
                    <a:pt x="111" y="93"/>
                  </a:cubicBezTo>
                  <a:cubicBezTo>
                    <a:pt x="111" y="94"/>
                    <a:pt x="111" y="94"/>
                    <a:pt x="111" y="94"/>
                  </a:cubicBezTo>
                  <a:cubicBezTo>
                    <a:pt x="111" y="94"/>
                    <a:pt x="111" y="93"/>
                    <a:pt x="111" y="93"/>
                  </a:cubicBezTo>
                  <a:cubicBezTo>
                    <a:pt x="111" y="93"/>
                    <a:pt x="111" y="93"/>
                    <a:pt x="111" y="93"/>
                  </a:cubicBezTo>
                  <a:cubicBezTo>
                    <a:pt x="110" y="92"/>
                    <a:pt x="111" y="92"/>
                    <a:pt x="110" y="92"/>
                  </a:cubicBezTo>
                  <a:cubicBezTo>
                    <a:pt x="110" y="92"/>
                    <a:pt x="110" y="92"/>
                    <a:pt x="110" y="91"/>
                  </a:cubicBezTo>
                  <a:cubicBezTo>
                    <a:pt x="110" y="91"/>
                    <a:pt x="110" y="91"/>
                    <a:pt x="110" y="91"/>
                  </a:cubicBezTo>
                  <a:cubicBezTo>
                    <a:pt x="109" y="91"/>
                    <a:pt x="109" y="91"/>
                    <a:pt x="109" y="91"/>
                  </a:cubicBezTo>
                  <a:cubicBezTo>
                    <a:pt x="109" y="91"/>
                    <a:pt x="109" y="91"/>
                    <a:pt x="109" y="91"/>
                  </a:cubicBezTo>
                  <a:cubicBezTo>
                    <a:pt x="109" y="90"/>
                    <a:pt x="109" y="90"/>
                    <a:pt x="109" y="90"/>
                  </a:cubicBezTo>
                  <a:cubicBezTo>
                    <a:pt x="109" y="90"/>
                    <a:pt x="109" y="91"/>
                    <a:pt x="109" y="91"/>
                  </a:cubicBezTo>
                  <a:cubicBezTo>
                    <a:pt x="108" y="90"/>
                    <a:pt x="108" y="90"/>
                    <a:pt x="107" y="90"/>
                  </a:cubicBezTo>
                  <a:cubicBezTo>
                    <a:pt x="107" y="90"/>
                    <a:pt x="107" y="90"/>
                    <a:pt x="107" y="90"/>
                  </a:cubicBezTo>
                  <a:cubicBezTo>
                    <a:pt x="107" y="90"/>
                    <a:pt x="107" y="90"/>
                    <a:pt x="107" y="90"/>
                  </a:cubicBezTo>
                  <a:cubicBezTo>
                    <a:pt x="107" y="90"/>
                    <a:pt x="107" y="90"/>
                    <a:pt x="107" y="90"/>
                  </a:cubicBezTo>
                  <a:cubicBezTo>
                    <a:pt x="107" y="90"/>
                    <a:pt x="107" y="90"/>
                    <a:pt x="107" y="90"/>
                  </a:cubicBezTo>
                  <a:cubicBezTo>
                    <a:pt x="107" y="90"/>
                    <a:pt x="107" y="90"/>
                    <a:pt x="107" y="89"/>
                  </a:cubicBezTo>
                  <a:cubicBezTo>
                    <a:pt x="107" y="89"/>
                    <a:pt x="107" y="89"/>
                    <a:pt x="107" y="89"/>
                  </a:cubicBezTo>
                  <a:cubicBezTo>
                    <a:pt x="107" y="89"/>
                    <a:pt x="107" y="89"/>
                    <a:pt x="107" y="89"/>
                  </a:cubicBezTo>
                  <a:cubicBezTo>
                    <a:pt x="107" y="89"/>
                    <a:pt x="107" y="89"/>
                    <a:pt x="106" y="89"/>
                  </a:cubicBezTo>
                  <a:cubicBezTo>
                    <a:pt x="106" y="89"/>
                    <a:pt x="106" y="89"/>
                    <a:pt x="106" y="89"/>
                  </a:cubicBezTo>
                  <a:cubicBezTo>
                    <a:pt x="107" y="89"/>
                    <a:pt x="107" y="89"/>
                    <a:pt x="107" y="89"/>
                  </a:cubicBezTo>
                  <a:cubicBezTo>
                    <a:pt x="107" y="89"/>
                    <a:pt x="107" y="89"/>
                    <a:pt x="107" y="89"/>
                  </a:cubicBezTo>
                  <a:cubicBezTo>
                    <a:pt x="107" y="89"/>
                    <a:pt x="108" y="89"/>
                    <a:pt x="108" y="89"/>
                  </a:cubicBezTo>
                  <a:cubicBezTo>
                    <a:pt x="108" y="89"/>
                    <a:pt x="108" y="89"/>
                    <a:pt x="108" y="89"/>
                  </a:cubicBezTo>
                  <a:cubicBezTo>
                    <a:pt x="108" y="89"/>
                    <a:pt x="108" y="88"/>
                    <a:pt x="108" y="88"/>
                  </a:cubicBezTo>
                  <a:cubicBezTo>
                    <a:pt x="109" y="89"/>
                    <a:pt x="109" y="89"/>
                    <a:pt x="109" y="89"/>
                  </a:cubicBezTo>
                  <a:cubicBezTo>
                    <a:pt x="109" y="89"/>
                    <a:pt x="110" y="89"/>
                    <a:pt x="110" y="89"/>
                  </a:cubicBezTo>
                  <a:cubicBezTo>
                    <a:pt x="110" y="89"/>
                    <a:pt x="110" y="89"/>
                    <a:pt x="110" y="89"/>
                  </a:cubicBezTo>
                  <a:cubicBezTo>
                    <a:pt x="110" y="89"/>
                    <a:pt x="110" y="89"/>
                    <a:pt x="110" y="89"/>
                  </a:cubicBezTo>
                  <a:cubicBezTo>
                    <a:pt x="110" y="89"/>
                    <a:pt x="110" y="88"/>
                    <a:pt x="110" y="88"/>
                  </a:cubicBezTo>
                  <a:cubicBezTo>
                    <a:pt x="110" y="88"/>
                    <a:pt x="110" y="88"/>
                    <a:pt x="110" y="87"/>
                  </a:cubicBezTo>
                  <a:cubicBezTo>
                    <a:pt x="110" y="87"/>
                    <a:pt x="110" y="87"/>
                    <a:pt x="111" y="87"/>
                  </a:cubicBezTo>
                  <a:cubicBezTo>
                    <a:pt x="111" y="87"/>
                    <a:pt x="111" y="88"/>
                    <a:pt x="111" y="88"/>
                  </a:cubicBezTo>
                  <a:cubicBezTo>
                    <a:pt x="111" y="87"/>
                    <a:pt x="112" y="88"/>
                    <a:pt x="112" y="88"/>
                  </a:cubicBezTo>
                  <a:cubicBezTo>
                    <a:pt x="112" y="88"/>
                    <a:pt x="112" y="88"/>
                    <a:pt x="112" y="88"/>
                  </a:cubicBezTo>
                  <a:cubicBezTo>
                    <a:pt x="112" y="87"/>
                    <a:pt x="112" y="87"/>
                    <a:pt x="112" y="87"/>
                  </a:cubicBezTo>
                  <a:cubicBezTo>
                    <a:pt x="112" y="87"/>
                    <a:pt x="113" y="87"/>
                    <a:pt x="114" y="87"/>
                  </a:cubicBezTo>
                  <a:cubicBezTo>
                    <a:pt x="114" y="86"/>
                    <a:pt x="114" y="86"/>
                    <a:pt x="114" y="85"/>
                  </a:cubicBezTo>
                  <a:cubicBezTo>
                    <a:pt x="114" y="85"/>
                    <a:pt x="114" y="85"/>
                    <a:pt x="114" y="85"/>
                  </a:cubicBezTo>
                  <a:cubicBezTo>
                    <a:pt x="115" y="85"/>
                    <a:pt x="115" y="85"/>
                    <a:pt x="115" y="85"/>
                  </a:cubicBezTo>
                  <a:cubicBezTo>
                    <a:pt x="115" y="85"/>
                    <a:pt x="115" y="85"/>
                    <a:pt x="116" y="85"/>
                  </a:cubicBezTo>
                  <a:cubicBezTo>
                    <a:pt x="116" y="85"/>
                    <a:pt x="116" y="85"/>
                    <a:pt x="116" y="85"/>
                  </a:cubicBezTo>
                  <a:cubicBezTo>
                    <a:pt x="116" y="84"/>
                    <a:pt x="116" y="84"/>
                    <a:pt x="116" y="84"/>
                  </a:cubicBezTo>
                  <a:cubicBezTo>
                    <a:pt x="116" y="84"/>
                    <a:pt x="117" y="84"/>
                    <a:pt x="117" y="84"/>
                  </a:cubicBezTo>
                  <a:cubicBezTo>
                    <a:pt x="117" y="83"/>
                    <a:pt x="117" y="83"/>
                    <a:pt x="117" y="82"/>
                  </a:cubicBezTo>
                  <a:cubicBezTo>
                    <a:pt x="118" y="82"/>
                    <a:pt x="118" y="82"/>
                    <a:pt x="118" y="82"/>
                  </a:cubicBezTo>
                  <a:cubicBezTo>
                    <a:pt x="118" y="82"/>
                    <a:pt x="118" y="82"/>
                    <a:pt x="118" y="83"/>
                  </a:cubicBezTo>
                  <a:cubicBezTo>
                    <a:pt x="118" y="83"/>
                    <a:pt x="118" y="83"/>
                    <a:pt x="118" y="83"/>
                  </a:cubicBezTo>
                  <a:cubicBezTo>
                    <a:pt x="118" y="83"/>
                    <a:pt x="118" y="83"/>
                    <a:pt x="118" y="83"/>
                  </a:cubicBezTo>
                  <a:cubicBezTo>
                    <a:pt x="118" y="83"/>
                    <a:pt x="118" y="83"/>
                    <a:pt x="118" y="83"/>
                  </a:cubicBezTo>
                  <a:cubicBezTo>
                    <a:pt x="118" y="83"/>
                    <a:pt x="118" y="83"/>
                    <a:pt x="118" y="83"/>
                  </a:cubicBezTo>
                  <a:cubicBezTo>
                    <a:pt x="119" y="83"/>
                    <a:pt x="119" y="83"/>
                    <a:pt x="119" y="83"/>
                  </a:cubicBezTo>
                  <a:cubicBezTo>
                    <a:pt x="119" y="83"/>
                    <a:pt x="119" y="83"/>
                    <a:pt x="118" y="83"/>
                  </a:cubicBezTo>
                  <a:cubicBezTo>
                    <a:pt x="118" y="83"/>
                    <a:pt x="119" y="83"/>
                    <a:pt x="119" y="82"/>
                  </a:cubicBezTo>
                  <a:cubicBezTo>
                    <a:pt x="118" y="82"/>
                    <a:pt x="118" y="82"/>
                    <a:pt x="118" y="82"/>
                  </a:cubicBezTo>
                  <a:cubicBezTo>
                    <a:pt x="118" y="82"/>
                    <a:pt x="118" y="82"/>
                    <a:pt x="118" y="82"/>
                  </a:cubicBezTo>
                  <a:cubicBezTo>
                    <a:pt x="119" y="82"/>
                    <a:pt x="119" y="81"/>
                    <a:pt x="120" y="82"/>
                  </a:cubicBezTo>
                  <a:cubicBezTo>
                    <a:pt x="120" y="82"/>
                    <a:pt x="120" y="82"/>
                    <a:pt x="120" y="82"/>
                  </a:cubicBezTo>
                  <a:cubicBezTo>
                    <a:pt x="120" y="82"/>
                    <a:pt x="120" y="82"/>
                    <a:pt x="120" y="82"/>
                  </a:cubicBezTo>
                  <a:cubicBezTo>
                    <a:pt x="120" y="82"/>
                    <a:pt x="120" y="82"/>
                    <a:pt x="120" y="82"/>
                  </a:cubicBezTo>
                  <a:cubicBezTo>
                    <a:pt x="120" y="82"/>
                    <a:pt x="120" y="82"/>
                    <a:pt x="120" y="81"/>
                  </a:cubicBezTo>
                  <a:cubicBezTo>
                    <a:pt x="120" y="81"/>
                    <a:pt x="120" y="81"/>
                    <a:pt x="120" y="81"/>
                  </a:cubicBezTo>
                  <a:cubicBezTo>
                    <a:pt x="121" y="81"/>
                    <a:pt x="121" y="81"/>
                    <a:pt x="121" y="81"/>
                  </a:cubicBezTo>
                  <a:cubicBezTo>
                    <a:pt x="121" y="81"/>
                    <a:pt x="121" y="81"/>
                    <a:pt x="121" y="82"/>
                  </a:cubicBezTo>
                  <a:cubicBezTo>
                    <a:pt x="121" y="82"/>
                    <a:pt x="121" y="82"/>
                    <a:pt x="122" y="82"/>
                  </a:cubicBezTo>
                  <a:cubicBezTo>
                    <a:pt x="122" y="82"/>
                    <a:pt x="122" y="82"/>
                    <a:pt x="122" y="82"/>
                  </a:cubicBezTo>
                  <a:cubicBezTo>
                    <a:pt x="122" y="82"/>
                    <a:pt x="122" y="82"/>
                    <a:pt x="122" y="81"/>
                  </a:cubicBezTo>
                  <a:cubicBezTo>
                    <a:pt x="122" y="81"/>
                    <a:pt x="122" y="81"/>
                    <a:pt x="122" y="81"/>
                  </a:cubicBezTo>
                  <a:cubicBezTo>
                    <a:pt x="122" y="81"/>
                    <a:pt x="122" y="81"/>
                    <a:pt x="122" y="81"/>
                  </a:cubicBezTo>
                  <a:cubicBezTo>
                    <a:pt x="122" y="81"/>
                    <a:pt x="122" y="81"/>
                    <a:pt x="122" y="81"/>
                  </a:cubicBezTo>
                  <a:cubicBezTo>
                    <a:pt x="122" y="81"/>
                    <a:pt x="122" y="81"/>
                    <a:pt x="123" y="81"/>
                  </a:cubicBezTo>
                  <a:cubicBezTo>
                    <a:pt x="123" y="81"/>
                    <a:pt x="122" y="81"/>
                    <a:pt x="122" y="81"/>
                  </a:cubicBezTo>
                  <a:cubicBezTo>
                    <a:pt x="122" y="81"/>
                    <a:pt x="122" y="81"/>
                    <a:pt x="122" y="81"/>
                  </a:cubicBezTo>
                  <a:cubicBezTo>
                    <a:pt x="122" y="81"/>
                    <a:pt x="122" y="81"/>
                    <a:pt x="122" y="80"/>
                  </a:cubicBezTo>
                  <a:cubicBezTo>
                    <a:pt x="122" y="80"/>
                    <a:pt x="122" y="80"/>
                    <a:pt x="122" y="80"/>
                  </a:cubicBezTo>
                  <a:cubicBezTo>
                    <a:pt x="122" y="80"/>
                    <a:pt x="122" y="80"/>
                    <a:pt x="122" y="80"/>
                  </a:cubicBezTo>
                  <a:cubicBezTo>
                    <a:pt x="122" y="80"/>
                    <a:pt x="122" y="80"/>
                    <a:pt x="122" y="80"/>
                  </a:cubicBezTo>
                  <a:cubicBezTo>
                    <a:pt x="122" y="80"/>
                    <a:pt x="122" y="80"/>
                    <a:pt x="122" y="80"/>
                  </a:cubicBezTo>
                  <a:cubicBezTo>
                    <a:pt x="122" y="80"/>
                    <a:pt x="122" y="79"/>
                    <a:pt x="122" y="79"/>
                  </a:cubicBezTo>
                  <a:cubicBezTo>
                    <a:pt x="122" y="79"/>
                    <a:pt x="122" y="79"/>
                    <a:pt x="122" y="78"/>
                  </a:cubicBezTo>
                  <a:cubicBezTo>
                    <a:pt x="122" y="78"/>
                    <a:pt x="122" y="78"/>
                    <a:pt x="122" y="78"/>
                  </a:cubicBezTo>
                  <a:cubicBezTo>
                    <a:pt x="122" y="78"/>
                    <a:pt x="122" y="78"/>
                    <a:pt x="122" y="78"/>
                  </a:cubicBezTo>
                  <a:cubicBezTo>
                    <a:pt x="122" y="78"/>
                    <a:pt x="121" y="78"/>
                    <a:pt x="121" y="78"/>
                  </a:cubicBezTo>
                  <a:cubicBezTo>
                    <a:pt x="121" y="78"/>
                    <a:pt x="122" y="78"/>
                    <a:pt x="122" y="78"/>
                  </a:cubicBezTo>
                  <a:cubicBezTo>
                    <a:pt x="122" y="77"/>
                    <a:pt x="121" y="77"/>
                    <a:pt x="122" y="77"/>
                  </a:cubicBezTo>
                  <a:cubicBezTo>
                    <a:pt x="122" y="77"/>
                    <a:pt x="122" y="77"/>
                    <a:pt x="122" y="77"/>
                  </a:cubicBezTo>
                  <a:cubicBezTo>
                    <a:pt x="122" y="77"/>
                    <a:pt x="122" y="76"/>
                    <a:pt x="123" y="76"/>
                  </a:cubicBezTo>
                  <a:cubicBezTo>
                    <a:pt x="123" y="76"/>
                    <a:pt x="123" y="76"/>
                    <a:pt x="123" y="77"/>
                  </a:cubicBezTo>
                  <a:cubicBezTo>
                    <a:pt x="123" y="76"/>
                    <a:pt x="123" y="76"/>
                    <a:pt x="123" y="76"/>
                  </a:cubicBezTo>
                  <a:cubicBezTo>
                    <a:pt x="123" y="76"/>
                    <a:pt x="123" y="76"/>
                    <a:pt x="123" y="76"/>
                  </a:cubicBezTo>
                  <a:cubicBezTo>
                    <a:pt x="123" y="76"/>
                    <a:pt x="124" y="76"/>
                    <a:pt x="124" y="76"/>
                  </a:cubicBezTo>
                  <a:cubicBezTo>
                    <a:pt x="124" y="76"/>
                    <a:pt x="124" y="76"/>
                    <a:pt x="124" y="76"/>
                  </a:cubicBezTo>
                  <a:cubicBezTo>
                    <a:pt x="124" y="76"/>
                    <a:pt x="124" y="77"/>
                    <a:pt x="125" y="77"/>
                  </a:cubicBezTo>
                  <a:cubicBezTo>
                    <a:pt x="125" y="77"/>
                    <a:pt x="125" y="77"/>
                    <a:pt x="125" y="77"/>
                  </a:cubicBezTo>
                  <a:cubicBezTo>
                    <a:pt x="124" y="77"/>
                    <a:pt x="124" y="77"/>
                    <a:pt x="124" y="77"/>
                  </a:cubicBezTo>
                  <a:cubicBezTo>
                    <a:pt x="124" y="77"/>
                    <a:pt x="124" y="77"/>
                    <a:pt x="124" y="77"/>
                  </a:cubicBezTo>
                  <a:cubicBezTo>
                    <a:pt x="124" y="77"/>
                    <a:pt x="124" y="77"/>
                    <a:pt x="124" y="77"/>
                  </a:cubicBezTo>
                  <a:cubicBezTo>
                    <a:pt x="124" y="78"/>
                    <a:pt x="124" y="78"/>
                    <a:pt x="124" y="78"/>
                  </a:cubicBezTo>
                  <a:cubicBezTo>
                    <a:pt x="124" y="78"/>
                    <a:pt x="123" y="78"/>
                    <a:pt x="123" y="78"/>
                  </a:cubicBezTo>
                  <a:cubicBezTo>
                    <a:pt x="123" y="78"/>
                    <a:pt x="123" y="78"/>
                    <a:pt x="123" y="78"/>
                  </a:cubicBezTo>
                  <a:cubicBezTo>
                    <a:pt x="123" y="78"/>
                    <a:pt x="123" y="79"/>
                    <a:pt x="123" y="79"/>
                  </a:cubicBezTo>
                  <a:cubicBezTo>
                    <a:pt x="123" y="79"/>
                    <a:pt x="124" y="79"/>
                    <a:pt x="124" y="80"/>
                  </a:cubicBezTo>
                  <a:cubicBezTo>
                    <a:pt x="124" y="80"/>
                    <a:pt x="124" y="80"/>
                    <a:pt x="124" y="80"/>
                  </a:cubicBezTo>
                  <a:cubicBezTo>
                    <a:pt x="124" y="80"/>
                    <a:pt x="124" y="80"/>
                    <a:pt x="124" y="80"/>
                  </a:cubicBezTo>
                  <a:cubicBezTo>
                    <a:pt x="125" y="80"/>
                    <a:pt x="125" y="80"/>
                    <a:pt x="125" y="80"/>
                  </a:cubicBezTo>
                  <a:cubicBezTo>
                    <a:pt x="125" y="80"/>
                    <a:pt x="125" y="80"/>
                    <a:pt x="125" y="80"/>
                  </a:cubicBezTo>
                  <a:cubicBezTo>
                    <a:pt x="125" y="80"/>
                    <a:pt x="125" y="80"/>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0"/>
                    <a:pt x="127" y="80"/>
                    <a:pt x="127" y="80"/>
                  </a:cubicBezTo>
                  <a:cubicBezTo>
                    <a:pt x="127" y="81"/>
                    <a:pt x="128" y="80"/>
                    <a:pt x="128" y="80"/>
                  </a:cubicBezTo>
                  <a:cubicBezTo>
                    <a:pt x="128" y="81"/>
                    <a:pt x="128" y="81"/>
                    <a:pt x="128" y="81"/>
                  </a:cubicBezTo>
                  <a:cubicBezTo>
                    <a:pt x="128" y="81"/>
                    <a:pt x="129" y="81"/>
                    <a:pt x="129" y="81"/>
                  </a:cubicBezTo>
                  <a:cubicBezTo>
                    <a:pt x="129" y="81"/>
                    <a:pt x="129" y="81"/>
                    <a:pt x="129" y="81"/>
                  </a:cubicBezTo>
                  <a:cubicBezTo>
                    <a:pt x="130" y="81"/>
                    <a:pt x="131" y="80"/>
                    <a:pt x="132" y="79"/>
                  </a:cubicBezTo>
                  <a:cubicBezTo>
                    <a:pt x="133" y="79"/>
                    <a:pt x="133" y="79"/>
                    <a:pt x="133" y="80"/>
                  </a:cubicBezTo>
                  <a:cubicBezTo>
                    <a:pt x="134" y="80"/>
                    <a:pt x="134" y="80"/>
                    <a:pt x="134" y="80"/>
                  </a:cubicBezTo>
                  <a:cubicBezTo>
                    <a:pt x="134" y="80"/>
                    <a:pt x="135" y="80"/>
                    <a:pt x="135" y="80"/>
                  </a:cubicBezTo>
                  <a:cubicBezTo>
                    <a:pt x="135" y="79"/>
                    <a:pt x="135" y="79"/>
                    <a:pt x="135" y="79"/>
                  </a:cubicBezTo>
                  <a:cubicBezTo>
                    <a:pt x="136" y="79"/>
                    <a:pt x="136" y="79"/>
                    <a:pt x="137" y="79"/>
                  </a:cubicBezTo>
                  <a:cubicBezTo>
                    <a:pt x="137" y="79"/>
                    <a:pt x="137" y="79"/>
                    <a:pt x="137" y="79"/>
                  </a:cubicBezTo>
                  <a:cubicBezTo>
                    <a:pt x="137" y="79"/>
                    <a:pt x="137" y="79"/>
                    <a:pt x="137" y="79"/>
                  </a:cubicBezTo>
                  <a:cubicBezTo>
                    <a:pt x="137" y="78"/>
                    <a:pt x="137" y="79"/>
                    <a:pt x="137" y="78"/>
                  </a:cubicBezTo>
                  <a:cubicBezTo>
                    <a:pt x="137" y="78"/>
                    <a:pt x="136" y="77"/>
                    <a:pt x="137" y="76"/>
                  </a:cubicBezTo>
                  <a:cubicBezTo>
                    <a:pt x="137" y="76"/>
                    <a:pt x="137" y="76"/>
                    <a:pt x="137" y="76"/>
                  </a:cubicBezTo>
                  <a:cubicBezTo>
                    <a:pt x="137" y="76"/>
                    <a:pt x="137" y="75"/>
                    <a:pt x="137" y="75"/>
                  </a:cubicBezTo>
                  <a:cubicBezTo>
                    <a:pt x="137" y="75"/>
                    <a:pt x="137" y="75"/>
                    <a:pt x="137" y="75"/>
                  </a:cubicBezTo>
                  <a:cubicBezTo>
                    <a:pt x="138" y="75"/>
                    <a:pt x="138" y="75"/>
                    <a:pt x="138" y="75"/>
                  </a:cubicBezTo>
                  <a:cubicBezTo>
                    <a:pt x="138" y="75"/>
                    <a:pt x="138" y="75"/>
                    <a:pt x="138" y="75"/>
                  </a:cubicBezTo>
                  <a:cubicBezTo>
                    <a:pt x="139" y="75"/>
                    <a:pt x="139" y="75"/>
                    <a:pt x="139" y="75"/>
                  </a:cubicBezTo>
                  <a:cubicBezTo>
                    <a:pt x="139" y="75"/>
                    <a:pt x="139" y="75"/>
                    <a:pt x="139" y="76"/>
                  </a:cubicBezTo>
                  <a:cubicBezTo>
                    <a:pt x="140" y="76"/>
                    <a:pt x="140" y="76"/>
                    <a:pt x="140" y="75"/>
                  </a:cubicBezTo>
                  <a:cubicBezTo>
                    <a:pt x="140" y="75"/>
                    <a:pt x="140" y="74"/>
                    <a:pt x="141" y="74"/>
                  </a:cubicBezTo>
                  <a:cubicBezTo>
                    <a:pt x="141" y="74"/>
                    <a:pt x="140" y="73"/>
                    <a:pt x="140" y="73"/>
                  </a:cubicBezTo>
                  <a:cubicBezTo>
                    <a:pt x="140" y="74"/>
                    <a:pt x="140" y="74"/>
                    <a:pt x="140" y="74"/>
                  </a:cubicBezTo>
                  <a:cubicBezTo>
                    <a:pt x="140" y="74"/>
                    <a:pt x="140" y="74"/>
                    <a:pt x="140" y="74"/>
                  </a:cubicBezTo>
                  <a:cubicBezTo>
                    <a:pt x="140" y="73"/>
                    <a:pt x="140" y="73"/>
                    <a:pt x="140" y="73"/>
                  </a:cubicBezTo>
                  <a:cubicBezTo>
                    <a:pt x="140" y="73"/>
                    <a:pt x="140" y="73"/>
                    <a:pt x="139" y="73"/>
                  </a:cubicBezTo>
                  <a:cubicBezTo>
                    <a:pt x="139" y="73"/>
                    <a:pt x="139" y="73"/>
                    <a:pt x="139" y="72"/>
                  </a:cubicBezTo>
                  <a:cubicBezTo>
                    <a:pt x="139" y="72"/>
                    <a:pt x="139" y="72"/>
                    <a:pt x="139" y="72"/>
                  </a:cubicBezTo>
                  <a:cubicBezTo>
                    <a:pt x="140" y="72"/>
                    <a:pt x="140" y="72"/>
                    <a:pt x="140" y="72"/>
                  </a:cubicBezTo>
                  <a:cubicBezTo>
                    <a:pt x="141" y="72"/>
                    <a:pt x="141" y="72"/>
                    <a:pt x="141" y="72"/>
                  </a:cubicBezTo>
                  <a:cubicBezTo>
                    <a:pt x="141" y="72"/>
                    <a:pt x="141" y="71"/>
                    <a:pt x="141" y="71"/>
                  </a:cubicBezTo>
                  <a:cubicBezTo>
                    <a:pt x="141" y="71"/>
                    <a:pt x="141" y="72"/>
                    <a:pt x="142" y="72"/>
                  </a:cubicBezTo>
                  <a:cubicBezTo>
                    <a:pt x="142" y="71"/>
                    <a:pt x="142" y="71"/>
                    <a:pt x="142" y="71"/>
                  </a:cubicBezTo>
                  <a:cubicBezTo>
                    <a:pt x="142" y="71"/>
                    <a:pt x="142" y="71"/>
                    <a:pt x="143" y="71"/>
                  </a:cubicBezTo>
                  <a:cubicBezTo>
                    <a:pt x="143" y="72"/>
                    <a:pt x="144" y="72"/>
                    <a:pt x="144" y="72"/>
                  </a:cubicBezTo>
                  <a:cubicBezTo>
                    <a:pt x="145" y="72"/>
                    <a:pt x="145" y="71"/>
                    <a:pt x="145" y="71"/>
                  </a:cubicBezTo>
                  <a:cubicBezTo>
                    <a:pt x="145" y="71"/>
                    <a:pt x="145" y="71"/>
                    <a:pt x="145" y="72"/>
                  </a:cubicBezTo>
                  <a:cubicBezTo>
                    <a:pt x="145" y="71"/>
                    <a:pt x="145" y="71"/>
                    <a:pt x="145" y="71"/>
                  </a:cubicBezTo>
                  <a:cubicBezTo>
                    <a:pt x="145" y="71"/>
                    <a:pt x="145" y="71"/>
                    <a:pt x="145" y="71"/>
                  </a:cubicBezTo>
                  <a:cubicBezTo>
                    <a:pt x="145" y="71"/>
                    <a:pt x="145" y="71"/>
                    <a:pt x="145" y="71"/>
                  </a:cubicBezTo>
                  <a:cubicBezTo>
                    <a:pt x="145" y="71"/>
                    <a:pt x="145" y="71"/>
                    <a:pt x="145" y="71"/>
                  </a:cubicBezTo>
                  <a:cubicBezTo>
                    <a:pt x="145" y="71"/>
                    <a:pt x="145" y="71"/>
                    <a:pt x="145" y="71"/>
                  </a:cubicBezTo>
                  <a:cubicBezTo>
                    <a:pt x="145" y="71"/>
                    <a:pt x="145" y="71"/>
                    <a:pt x="146" y="71"/>
                  </a:cubicBezTo>
                  <a:cubicBezTo>
                    <a:pt x="146" y="71"/>
                    <a:pt x="146" y="71"/>
                    <a:pt x="146" y="70"/>
                  </a:cubicBezTo>
                  <a:cubicBezTo>
                    <a:pt x="146" y="71"/>
                    <a:pt x="147" y="71"/>
                    <a:pt x="147" y="71"/>
                  </a:cubicBezTo>
                  <a:cubicBezTo>
                    <a:pt x="147" y="71"/>
                    <a:pt x="147" y="71"/>
                    <a:pt x="147" y="71"/>
                  </a:cubicBezTo>
                  <a:cubicBezTo>
                    <a:pt x="147" y="70"/>
                    <a:pt x="146" y="71"/>
                    <a:pt x="145" y="70"/>
                  </a:cubicBezTo>
                  <a:cubicBezTo>
                    <a:pt x="145" y="70"/>
                    <a:pt x="145" y="69"/>
                    <a:pt x="145" y="69"/>
                  </a:cubicBezTo>
                  <a:cubicBezTo>
                    <a:pt x="145" y="69"/>
                    <a:pt x="145" y="69"/>
                    <a:pt x="145" y="69"/>
                  </a:cubicBezTo>
                  <a:cubicBezTo>
                    <a:pt x="145" y="69"/>
                    <a:pt x="144" y="70"/>
                    <a:pt x="144" y="70"/>
                  </a:cubicBezTo>
                  <a:cubicBezTo>
                    <a:pt x="144" y="70"/>
                    <a:pt x="144" y="70"/>
                    <a:pt x="144" y="70"/>
                  </a:cubicBezTo>
                  <a:cubicBezTo>
                    <a:pt x="144" y="70"/>
                    <a:pt x="144" y="70"/>
                    <a:pt x="143" y="70"/>
                  </a:cubicBezTo>
                  <a:cubicBezTo>
                    <a:pt x="143" y="70"/>
                    <a:pt x="143" y="70"/>
                    <a:pt x="143" y="70"/>
                  </a:cubicBezTo>
                  <a:cubicBezTo>
                    <a:pt x="143" y="70"/>
                    <a:pt x="143" y="70"/>
                    <a:pt x="143" y="70"/>
                  </a:cubicBezTo>
                  <a:cubicBezTo>
                    <a:pt x="143" y="70"/>
                    <a:pt x="143" y="70"/>
                    <a:pt x="143" y="70"/>
                  </a:cubicBezTo>
                  <a:cubicBezTo>
                    <a:pt x="143" y="70"/>
                    <a:pt x="142" y="70"/>
                    <a:pt x="142" y="70"/>
                  </a:cubicBezTo>
                  <a:cubicBezTo>
                    <a:pt x="142" y="70"/>
                    <a:pt x="142" y="70"/>
                    <a:pt x="142" y="70"/>
                  </a:cubicBezTo>
                  <a:cubicBezTo>
                    <a:pt x="142" y="70"/>
                    <a:pt x="142" y="70"/>
                    <a:pt x="142" y="70"/>
                  </a:cubicBezTo>
                  <a:cubicBezTo>
                    <a:pt x="142" y="70"/>
                    <a:pt x="141" y="70"/>
                    <a:pt x="141" y="70"/>
                  </a:cubicBezTo>
                  <a:cubicBezTo>
                    <a:pt x="141" y="70"/>
                    <a:pt x="141" y="70"/>
                    <a:pt x="141" y="70"/>
                  </a:cubicBezTo>
                  <a:cubicBezTo>
                    <a:pt x="141" y="70"/>
                    <a:pt x="141" y="70"/>
                    <a:pt x="141" y="71"/>
                  </a:cubicBezTo>
                  <a:cubicBezTo>
                    <a:pt x="140" y="71"/>
                    <a:pt x="140" y="71"/>
                    <a:pt x="140" y="71"/>
                  </a:cubicBezTo>
                  <a:cubicBezTo>
                    <a:pt x="140" y="71"/>
                    <a:pt x="140" y="71"/>
                    <a:pt x="140" y="71"/>
                  </a:cubicBezTo>
                  <a:cubicBezTo>
                    <a:pt x="140" y="71"/>
                    <a:pt x="139" y="71"/>
                    <a:pt x="139" y="71"/>
                  </a:cubicBezTo>
                  <a:cubicBezTo>
                    <a:pt x="139" y="71"/>
                    <a:pt x="139" y="71"/>
                    <a:pt x="139" y="70"/>
                  </a:cubicBezTo>
                  <a:cubicBezTo>
                    <a:pt x="139" y="70"/>
                    <a:pt x="139" y="70"/>
                    <a:pt x="139" y="70"/>
                  </a:cubicBezTo>
                  <a:cubicBezTo>
                    <a:pt x="139" y="70"/>
                    <a:pt x="138" y="70"/>
                    <a:pt x="138" y="70"/>
                  </a:cubicBezTo>
                  <a:cubicBezTo>
                    <a:pt x="138" y="70"/>
                    <a:pt x="138" y="70"/>
                    <a:pt x="138" y="70"/>
                  </a:cubicBezTo>
                  <a:cubicBezTo>
                    <a:pt x="138" y="70"/>
                    <a:pt x="138" y="70"/>
                    <a:pt x="138" y="70"/>
                  </a:cubicBezTo>
                  <a:cubicBezTo>
                    <a:pt x="137" y="70"/>
                    <a:pt x="137" y="69"/>
                    <a:pt x="137" y="68"/>
                  </a:cubicBezTo>
                  <a:cubicBezTo>
                    <a:pt x="137" y="68"/>
                    <a:pt x="137" y="68"/>
                    <a:pt x="137" y="68"/>
                  </a:cubicBezTo>
                  <a:cubicBezTo>
                    <a:pt x="137" y="68"/>
                    <a:pt x="137" y="67"/>
                    <a:pt x="137" y="67"/>
                  </a:cubicBezTo>
                  <a:cubicBezTo>
                    <a:pt x="137" y="67"/>
                    <a:pt x="137" y="67"/>
                    <a:pt x="137" y="66"/>
                  </a:cubicBezTo>
                  <a:cubicBezTo>
                    <a:pt x="137" y="66"/>
                    <a:pt x="137" y="66"/>
                    <a:pt x="137" y="66"/>
                  </a:cubicBezTo>
                  <a:cubicBezTo>
                    <a:pt x="137" y="66"/>
                    <a:pt x="137" y="65"/>
                    <a:pt x="137" y="65"/>
                  </a:cubicBezTo>
                  <a:cubicBezTo>
                    <a:pt x="137" y="65"/>
                    <a:pt x="137" y="65"/>
                    <a:pt x="137" y="65"/>
                  </a:cubicBezTo>
                  <a:cubicBezTo>
                    <a:pt x="137" y="65"/>
                    <a:pt x="138" y="65"/>
                    <a:pt x="138" y="65"/>
                  </a:cubicBezTo>
                  <a:cubicBezTo>
                    <a:pt x="138" y="65"/>
                    <a:pt x="138" y="64"/>
                    <a:pt x="138" y="64"/>
                  </a:cubicBezTo>
                  <a:cubicBezTo>
                    <a:pt x="138" y="64"/>
                    <a:pt x="138" y="64"/>
                    <a:pt x="138" y="64"/>
                  </a:cubicBezTo>
                  <a:cubicBezTo>
                    <a:pt x="139" y="64"/>
                    <a:pt x="139" y="64"/>
                    <a:pt x="139" y="64"/>
                  </a:cubicBezTo>
                  <a:cubicBezTo>
                    <a:pt x="139" y="64"/>
                    <a:pt x="139" y="64"/>
                    <a:pt x="139" y="64"/>
                  </a:cubicBezTo>
                  <a:cubicBezTo>
                    <a:pt x="139" y="64"/>
                    <a:pt x="141" y="62"/>
                    <a:pt x="141" y="62"/>
                  </a:cubicBezTo>
                  <a:cubicBezTo>
                    <a:pt x="141" y="62"/>
                    <a:pt x="141" y="62"/>
                    <a:pt x="142" y="62"/>
                  </a:cubicBezTo>
                  <a:cubicBezTo>
                    <a:pt x="142" y="62"/>
                    <a:pt x="142" y="62"/>
                    <a:pt x="142" y="61"/>
                  </a:cubicBezTo>
                  <a:cubicBezTo>
                    <a:pt x="142" y="61"/>
                    <a:pt x="141" y="61"/>
                    <a:pt x="141" y="61"/>
                  </a:cubicBezTo>
                  <a:cubicBezTo>
                    <a:pt x="141" y="61"/>
                    <a:pt x="142" y="61"/>
                    <a:pt x="141" y="61"/>
                  </a:cubicBezTo>
                  <a:cubicBezTo>
                    <a:pt x="141" y="60"/>
                    <a:pt x="141" y="60"/>
                    <a:pt x="141" y="60"/>
                  </a:cubicBezTo>
                  <a:cubicBezTo>
                    <a:pt x="141" y="60"/>
                    <a:pt x="141" y="60"/>
                    <a:pt x="140" y="60"/>
                  </a:cubicBezTo>
                  <a:cubicBezTo>
                    <a:pt x="140" y="60"/>
                    <a:pt x="139" y="60"/>
                    <a:pt x="139" y="60"/>
                  </a:cubicBezTo>
                  <a:cubicBezTo>
                    <a:pt x="139" y="60"/>
                    <a:pt x="139" y="60"/>
                    <a:pt x="138" y="60"/>
                  </a:cubicBezTo>
                  <a:cubicBezTo>
                    <a:pt x="138" y="60"/>
                    <a:pt x="138" y="60"/>
                    <a:pt x="138" y="61"/>
                  </a:cubicBezTo>
                  <a:cubicBezTo>
                    <a:pt x="137" y="61"/>
                    <a:pt x="137" y="61"/>
                    <a:pt x="137" y="61"/>
                  </a:cubicBezTo>
                  <a:cubicBezTo>
                    <a:pt x="137" y="61"/>
                    <a:pt x="137" y="61"/>
                    <a:pt x="137" y="61"/>
                  </a:cubicBezTo>
                  <a:cubicBezTo>
                    <a:pt x="137" y="62"/>
                    <a:pt x="137" y="62"/>
                    <a:pt x="136" y="62"/>
                  </a:cubicBezTo>
                  <a:cubicBezTo>
                    <a:pt x="136" y="62"/>
                    <a:pt x="136" y="62"/>
                    <a:pt x="137" y="62"/>
                  </a:cubicBezTo>
                  <a:cubicBezTo>
                    <a:pt x="137" y="62"/>
                    <a:pt x="137" y="62"/>
                    <a:pt x="137" y="63"/>
                  </a:cubicBezTo>
                  <a:cubicBezTo>
                    <a:pt x="137" y="63"/>
                    <a:pt x="137" y="63"/>
                    <a:pt x="137" y="63"/>
                  </a:cubicBezTo>
                  <a:cubicBezTo>
                    <a:pt x="137" y="63"/>
                    <a:pt x="136" y="63"/>
                    <a:pt x="136" y="64"/>
                  </a:cubicBezTo>
                  <a:cubicBezTo>
                    <a:pt x="136" y="64"/>
                    <a:pt x="135" y="64"/>
                    <a:pt x="135" y="64"/>
                  </a:cubicBezTo>
                  <a:cubicBezTo>
                    <a:pt x="135" y="64"/>
                    <a:pt x="135" y="64"/>
                    <a:pt x="135" y="64"/>
                  </a:cubicBezTo>
                  <a:cubicBezTo>
                    <a:pt x="134" y="64"/>
                    <a:pt x="134" y="65"/>
                    <a:pt x="134" y="65"/>
                  </a:cubicBezTo>
                  <a:cubicBezTo>
                    <a:pt x="134" y="65"/>
                    <a:pt x="134" y="65"/>
                    <a:pt x="133" y="66"/>
                  </a:cubicBezTo>
                  <a:cubicBezTo>
                    <a:pt x="133" y="66"/>
                    <a:pt x="133" y="66"/>
                    <a:pt x="133" y="66"/>
                  </a:cubicBezTo>
                  <a:cubicBezTo>
                    <a:pt x="133" y="66"/>
                    <a:pt x="133" y="66"/>
                    <a:pt x="133" y="66"/>
                  </a:cubicBezTo>
                  <a:cubicBezTo>
                    <a:pt x="133" y="66"/>
                    <a:pt x="133" y="66"/>
                    <a:pt x="133" y="66"/>
                  </a:cubicBezTo>
                  <a:cubicBezTo>
                    <a:pt x="133" y="66"/>
                    <a:pt x="132" y="66"/>
                    <a:pt x="132" y="66"/>
                  </a:cubicBezTo>
                  <a:cubicBezTo>
                    <a:pt x="132" y="67"/>
                    <a:pt x="133" y="67"/>
                    <a:pt x="132" y="68"/>
                  </a:cubicBezTo>
                  <a:cubicBezTo>
                    <a:pt x="132" y="68"/>
                    <a:pt x="132" y="68"/>
                    <a:pt x="132" y="68"/>
                  </a:cubicBezTo>
                  <a:cubicBezTo>
                    <a:pt x="132" y="68"/>
                    <a:pt x="132" y="69"/>
                    <a:pt x="132" y="69"/>
                  </a:cubicBezTo>
                  <a:cubicBezTo>
                    <a:pt x="132" y="69"/>
                    <a:pt x="132" y="69"/>
                    <a:pt x="132" y="69"/>
                  </a:cubicBezTo>
                  <a:cubicBezTo>
                    <a:pt x="132" y="69"/>
                    <a:pt x="133" y="69"/>
                    <a:pt x="133" y="69"/>
                  </a:cubicBezTo>
                  <a:cubicBezTo>
                    <a:pt x="133" y="69"/>
                    <a:pt x="133" y="69"/>
                    <a:pt x="133" y="69"/>
                  </a:cubicBezTo>
                  <a:cubicBezTo>
                    <a:pt x="133" y="70"/>
                    <a:pt x="133" y="70"/>
                    <a:pt x="134" y="70"/>
                  </a:cubicBezTo>
                  <a:cubicBezTo>
                    <a:pt x="134" y="71"/>
                    <a:pt x="134" y="71"/>
                    <a:pt x="134" y="71"/>
                  </a:cubicBezTo>
                  <a:cubicBezTo>
                    <a:pt x="134" y="71"/>
                    <a:pt x="134" y="71"/>
                    <a:pt x="134" y="71"/>
                  </a:cubicBezTo>
                  <a:cubicBezTo>
                    <a:pt x="134" y="71"/>
                    <a:pt x="133" y="72"/>
                    <a:pt x="133" y="72"/>
                  </a:cubicBezTo>
                  <a:cubicBezTo>
                    <a:pt x="133" y="71"/>
                    <a:pt x="131" y="71"/>
                    <a:pt x="131" y="71"/>
                  </a:cubicBezTo>
                  <a:cubicBezTo>
                    <a:pt x="131" y="71"/>
                    <a:pt x="131" y="71"/>
                    <a:pt x="131" y="71"/>
                  </a:cubicBezTo>
                  <a:cubicBezTo>
                    <a:pt x="131" y="71"/>
                    <a:pt x="131" y="71"/>
                    <a:pt x="131" y="71"/>
                  </a:cubicBezTo>
                  <a:cubicBezTo>
                    <a:pt x="132" y="71"/>
                    <a:pt x="132" y="72"/>
                    <a:pt x="132" y="72"/>
                  </a:cubicBezTo>
                  <a:cubicBezTo>
                    <a:pt x="133" y="72"/>
                    <a:pt x="133" y="71"/>
                    <a:pt x="134" y="72"/>
                  </a:cubicBezTo>
                  <a:cubicBezTo>
                    <a:pt x="134" y="72"/>
                    <a:pt x="134" y="72"/>
                    <a:pt x="134" y="72"/>
                  </a:cubicBezTo>
                  <a:cubicBezTo>
                    <a:pt x="134" y="72"/>
                    <a:pt x="134" y="72"/>
                    <a:pt x="134" y="72"/>
                  </a:cubicBezTo>
                  <a:cubicBezTo>
                    <a:pt x="134" y="72"/>
                    <a:pt x="134" y="72"/>
                    <a:pt x="134" y="72"/>
                  </a:cubicBezTo>
                  <a:cubicBezTo>
                    <a:pt x="134" y="72"/>
                    <a:pt x="134" y="72"/>
                    <a:pt x="134" y="72"/>
                  </a:cubicBezTo>
                  <a:cubicBezTo>
                    <a:pt x="134" y="72"/>
                    <a:pt x="133" y="72"/>
                    <a:pt x="133" y="72"/>
                  </a:cubicBezTo>
                  <a:cubicBezTo>
                    <a:pt x="133" y="72"/>
                    <a:pt x="133" y="72"/>
                    <a:pt x="133" y="72"/>
                  </a:cubicBezTo>
                  <a:cubicBezTo>
                    <a:pt x="133" y="72"/>
                    <a:pt x="133" y="72"/>
                    <a:pt x="133" y="72"/>
                  </a:cubicBezTo>
                  <a:cubicBezTo>
                    <a:pt x="133" y="72"/>
                    <a:pt x="133" y="72"/>
                    <a:pt x="133" y="72"/>
                  </a:cubicBezTo>
                  <a:cubicBezTo>
                    <a:pt x="133" y="72"/>
                    <a:pt x="133" y="72"/>
                    <a:pt x="133" y="72"/>
                  </a:cubicBezTo>
                  <a:cubicBezTo>
                    <a:pt x="133" y="72"/>
                    <a:pt x="133" y="72"/>
                    <a:pt x="133" y="72"/>
                  </a:cubicBezTo>
                  <a:cubicBezTo>
                    <a:pt x="132" y="72"/>
                    <a:pt x="133" y="73"/>
                    <a:pt x="132" y="73"/>
                  </a:cubicBezTo>
                  <a:cubicBezTo>
                    <a:pt x="132" y="73"/>
                    <a:pt x="132" y="73"/>
                    <a:pt x="132" y="73"/>
                  </a:cubicBezTo>
                  <a:cubicBezTo>
                    <a:pt x="132" y="73"/>
                    <a:pt x="131" y="73"/>
                    <a:pt x="131" y="73"/>
                  </a:cubicBezTo>
                  <a:cubicBezTo>
                    <a:pt x="131" y="73"/>
                    <a:pt x="132" y="74"/>
                    <a:pt x="132" y="74"/>
                  </a:cubicBezTo>
                  <a:cubicBezTo>
                    <a:pt x="131" y="74"/>
                    <a:pt x="131" y="74"/>
                    <a:pt x="131" y="74"/>
                  </a:cubicBezTo>
                  <a:cubicBezTo>
                    <a:pt x="131" y="74"/>
                    <a:pt x="131" y="74"/>
                    <a:pt x="131" y="74"/>
                  </a:cubicBezTo>
                  <a:cubicBezTo>
                    <a:pt x="131" y="74"/>
                    <a:pt x="131" y="74"/>
                    <a:pt x="131" y="75"/>
                  </a:cubicBezTo>
                  <a:cubicBezTo>
                    <a:pt x="131" y="75"/>
                    <a:pt x="131" y="75"/>
                    <a:pt x="131" y="75"/>
                  </a:cubicBezTo>
                  <a:cubicBezTo>
                    <a:pt x="131" y="75"/>
                    <a:pt x="131" y="75"/>
                    <a:pt x="131" y="75"/>
                  </a:cubicBezTo>
                  <a:cubicBezTo>
                    <a:pt x="131" y="76"/>
                    <a:pt x="131" y="76"/>
                    <a:pt x="131" y="76"/>
                  </a:cubicBezTo>
                  <a:cubicBezTo>
                    <a:pt x="131" y="76"/>
                    <a:pt x="131" y="77"/>
                    <a:pt x="130" y="77"/>
                  </a:cubicBezTo>
                  <a:cubicBezTo>
                    <a:pt x="130" y="77"/>
                    <a:pt x="130" y="77"/>
                    <a:pt x="130" y="77"/>
                  </a:cubicBezTo>
                  <a:cubicBezTo>
                    <a:pt x="130" y="77"/>
                    <a:pt x="130" y="77"/>
                    <a:pt x="130" y="77"/>
                  </a:cubicBezTo>
                  <a:cubicBezTo>
                    <a:pt x="130" y="77"/>
                    <a:pt x="130" y="77"/>
                    <a:pt x="129" y="77"/>
                  </a:cubicBezTo>
                  <a:cubicBezTo>
                    <a:pt x="129" y="77"/>
                    <a:pt x="129" y="77"/>
                    <a:pt x="129" y="77"/>
                  </a:cubicBezTo>
                  <a:cubicBezTo>
                    <a:pt x="129" y="77"/>
                    <a:pt x="129" y="77"/>
                    <a:pt x="129" y="77"/>
                  </a:cubicBezTo>
                  <a:cubicBezTo>
                    <a:pt x="129" y="77"/>
                    <a:pt x="129" y="78"/>
                    <a:pt x="129" y="78"/>
                  </a:cubicBezTo>
                  <a:cubicBezTo>
                    <a:pt x="129" y="78"/>
                    <a:pt x="129" y="78"/>
                    <a:pt x="129" y="78"/>
                  </a:cubicBezTo>
                  <a:cubicBezTo>
                    <a:pt x="129" y="78"/>
                    <a:pt x="129" y="78"/>
                    <a:pt x="128" y="78"/>
                  </a:cubicBezTo>
                  <a:cubicBezTo>
                    <a:pt x="128" y="78"/>
                    <a:pt x="128" y="78"/>
                    <a:pt x="127" y="78"/>
                  </a:cubicBezTo>
                  <a:cubicBezTo>
                    <a:pt x="127" y="78"/>
                    <a:pt x="127" y="78"/>
                    <a:pt x="127" y="78"/>
                  </a:cubicBezTo>
                  <a:cubicBezTo>
                    <a:pt x="127" y="78"/>
                    <a:pt x="127" y="77"/>
                    <a:pt x="127" y="77"/>
                  </a:cubicBezTo>
                  <a:cubicBezTo>
                    <a:pt x="127" y="77"/>
                    <a:pt x="127" y="77"/>
                    <a:pt x="127" y="77"/>
                  </a:cubicBezTo>
                  <a:cubicBezTo>
                    <a:pt x="127" y="77"/>
                    <a:pt x="127" y="77"/>
                    <a:pt x="127" y="77"/>
                  </a:cubicBezTo>
                  <a:cubicBezTo>
                    <a:pt x="127" y="77"/>
                    <a:pt x="127" y="77"/>
                    <a:pt x="127" y="77"/>
                  </a:cubicBezTo>
                  <a:cubicBezTo>
                    <a:pt x="127" y="77"/>
                    <a:pt x="127" y="76"/>
                    <a:pt x="127" y="76"/>
                  </a:cubicBezTo>
                  <a:cubicBezTo>
                    <a:pt x="127" y="76"/>
                    <a:pt x="126" y="76"/>
                    <a:pt x="126" y="75"/>
                  </a:cubicBezTo>
                  <a:cubicBezTo>
                    <a:pt x="126" y="75"/>
                    <a:pt x="126" y="75"/>
                    <a:pt x="126" y="75"/>
                  </a:cubicBezTo>
                  <a:cubicBezTo>
                    <a:pt x="126" y="75"/>
                    <a:pt x="126" y="74"/>
                    <a:pt x="126" y="74"/>
                  </a:cubicBezTo>
                  <a:cubicBezTo>
                    <a:pt x="126" y="74"/>
                    <a:pt x="126" y="74"/>
                    <a:pt x="126" y="74"/>
                  </a:cubicBezTo>
                  <a:cubicBezTo>
                    <a:pt x="126" y="74"/>
                    <a:pt x="126" y="74"/>
                    <a:pt x="125" y="74"/>
                  </a:cubicBezTo>
                  <a:cubicBezTo>
                    <a:pt x="125" y="74"/>
                    <a:pt x="125" y="73"/>
                    <a:pt x="125" y="73"/>
                  </a:cubicBezTo>
                  <a:cubicBezTo>
                    <a:pt x="125" y="73"/>
                    <a:pt x="125" y="73"/>
                    <a:pt x="125" y="73"/>
                  </a:cubicBezTo>
                  <a:cubicBezTo>
                    <a:pt x="125" y="73"/>
                    <a:pt x="125" y="73"/>
                    <a:pt x="125" y="72"/>
                  </a:cubicBezTo>
                  <a:cubicBezTo>
                    <a:pt x="125" y="72"/>
                    <a:pt x="125" y="72"/>
                    <a:pt x="125" y="72"/>
                  </a:cubicBezTo>
                  <a:cubicBezTo>
                    <a:pt x="125" y="72"/>
                    <a:pt x="125" y="72"/>
                    <a:pt x="125" y="72"/>
                  </a:cubicBezTo>
                  <a:cubicBezTo>
                    <a:pt x="125" y="72"/>
                    <a:pt x="125" y="72"/>
                    <a:pt x="124" y="72"/>
                  </a:cubicBezTo>
                  <a:cubicBezTo>
                    <a:pt x="124" y="71"/>
                    <a:pt x="124" y="71"/>
                    <a:pt x="124" y="71"/>
                  </a:cubicBezTo>
                  <a:cubicBezTo>
                    <a:pt x="124" y="71"/>
                    <a:pt x="124" y="71"/>
                    <a:pt x="124" y="71"/>
                  </a:cubicBezTo>
                  <a:cubicBezTo>
                    <a:pt x="124" y="72"/>
                    <a:pt x="124" y="72"/>
                    <a:pt x="124" y="72"/>
                  </a:cubicBezTo>
                  <a:cubicBezTo>
                    <a:pt x="124" y="72"/>
                    <a:pt x="123" y="72"/>
                    <a:pt x="123" y="72"/>
                  </a:cubicBezTo>
                  <a:cubicBezTo>
                    <a:pt x="123" y="72"/>
                    <a:pt x="123" y="73"/>
                    <a:pt x="123" y="73"/>
                  </a:cubicBezTo>
                  <a:cubicBezTo>
                    <a:pt x="122" y="73"/>
                    <a:pt x="122" y="73"/>
                    <a:pt x="121" y="74"/>
                  </a:cubicBezTo>
                  <a:cubicBezTo>
                    <a:pt x="121" y="74"/>
                    <a:pt x="120" y="74"/>
                    <a:pt x="120" y="74"/>
                  </a:cubicBezTo>
                  <a:cubicBezTo>
                    <a:pt x="120" y="74"/>
                    <a:pt x="120" y="74"/>
                    <a:pt x="120" y="74"/>
                  </a:cubicBezTo>
                  <a:cubicBezTo>
                    <a:pt x="120" y="74"/>
                    <a:pt x="120" y="74"/>
                    <a:pt x="120" y="74"/>
                  </a:cubicBezTo>
                  <a:cubicBezTo>
                    <a:pt x="120" y="74"/>
                    <a:pt x="120" y="74"/>
                    <a:pt x="120" y="74"/>
                  </a:cubicBezTo>
                  <a:cubicBezTo>
                    <a:pt x="120" y="74"/>
                    <a:pt x="120" y="74"/>
                    <a:pt x="120" y="74"/>
                  </a:cubicBezTo>
                  <a:cubicBezTo>
                    <a:pt x="119" y="73"/>
                    <a:pt x="119" y="73"/>
                    <a:pt x="119" y="73"/>
                  </a:cubicBezTo>
                  <a:cubicBezTo>
                    <a:pt x="118" y="73"/>
                    <a:pt x="118" y="73"/>
                    <a:pt x="118" y="73"/>
                  </a:cubicBezTo>
                  <a:cubicBezTo>
                    <a:pt x="118" y="73"/>
                    <a:pt x="118" y="72"/>
                    <a:pt x="118" y="72"/>
                  </a:cubicBezTo>
                  <a:cubicBezTo>
                    <a:pt x="118" y="72"/>
                    <a:pt x="119" y="72"/>
                    <a:pt x="119" y="72"/>
                  </a:cubicBezTo>
                  <a:cubicBezTo>
                    <a:pt x="119" y="72"/>
                    <a:pt x="119" y="72"/>
                    <a:pt x="119" y="72"/>
                  </a:cubicBezTo>
                  <a:cubicBezTo>
                    <a:pt x="119" y="72"/>
                    <a:pt x="119" y="72"/>
                    <a:pt x="119" y="72"/>
                  </a:cubicBezTo>
                  <a:cubicBezTo>
                    <a:pt x="119" y="72"/>
                    <a:pt x="119" y="72"/>
                    <a:pt x="119" y="73"/>
                  </a:cubicBezTo>
                  <a:cubicBezTo>
                    <a:pt x="119" y="72"/>
                    <a:pt x="119" y="72"/>
                    <a:pt x="119" y="72"/>
                  </a:cubicBezTo>
                  <a:cubicBezTo>
                    <a:pt x="119" y="72"/>
                    <a:pt x="119" y="72"/>
                    <a:pt x="119" y="72"/>
                  </a:cubicBezTo>
                  <a:cubicBezTo>
                    <a:pt x="119" y="72"/>
                    <a:pt x="119" y="72"/>
                    <a:pt x="119" y="72"/>
                  </a:cubicBezTo>
                  <a:cubicBezTo>
                    <a:pt x="119" y="72"/>
                    <a:pt x="119" y="72"/>
                    <a:pt x="119" y="72"/>
                  </a:cubicBezTo>
                  <a:cubicBezTo>
                    <a:pt x="119" y="72"/>
                    <a:pt x="119" y="72"/>
                    <a:pt x="119" y="72"/>
                  </a:cubicBezTo>
                  <a:cubicBezTo>
                    <a:pt x="119" y="72"/>
                    <a:pt x="119" y="72"/>
                    <a:pt x="119" y="72"/>
                  </a:cubicBezTo>
                  <a:cubicBezTo>
                    <a:pt x="119" y="72"/>
                    <a:pt x="119" y="72"/>
                    <a:pt x="119" y="72"/>
                  </a:cubicBezTo>
                  <a:cubicBezTo>
                    <a:pt x="119" y="72"/>
                    <a:pt x="119" y="72"/>
                    <a:pt x="119" y="72"/>
                  </a:cubicBezTo>
                  <a:cubicBezTo>
                    <a:pt x="119" y="72"/>
                    <a:pt x="119" y="71"/>
                    <a:pt x="119" y="71"/>
                  </a:cubicBezTo>
                  <a:cubicBezTo>
                    <a:pt x="119" y="71"/>
                    <a:pt x="119" y="72"/>
                    <a:pt x="119" y="72"/>
                  </a:cubicBezTo>
                  <a:cubicBezTo>
                    <a:pt x="119" y="72"/>
                    <a:pt x="119" y="72"/>
                    <a:pt x="119" y="72"/>
                  </a:cubicBezTo>
                  <a:cubicBezTo>
                    <a:pt x="119" y="71"/>
                    <a:pt x="119" y="71"/>
                    <a:pt x="119" y="71"/>
                  </a:cubicBezTo>
                  <a:cubicBezTo>
                    <a:pt x="119" y="71"/>
                    <a:pt x="119" y="72"/>
                    <a:pt x="119" y="72"/>
                  </a:cubicBezTo>
                  <a:cubicBezTo>
                    <a:pt x="119" y="72"/>
                    <a:pt x="118" y="72"/>
                    <a:pt x="118" y="72"/>
                  </a:cubicBezTo>
                  <a:cubicBezTo>
                    <a:pt x="118" y="72"/>
                    <a:pt x="118" y="72"/>
                    <a:pt x="118" y="72"/>
                  </a:cubicBezTo>
                  <a:cubicBezTo>
                    <a:pt x="118" y="72"/>
                    <a:pt x="118" y="72"/>
                    <a:pt x="118" y="72"/>
                  </a:cubicBezTo>
                  <a:cubicBezTo>
                    <a:pt x="118" y="72"/>
                    <a:pt x="118" y="72"/>
                    <a:pt x="118" y="72"/>
                  </a:cubicBezTo>
                  <a:cubicBezTo>
                    <a:pt x="118" y="72"/>
                    <a:pt x="118" y="71"/>
                    <a:pt x="118" y="71"/>
                  </a:cubicBezTo>
                  <a:cubicBezTo>
                    <a:pt x="118" y="71"/>
                    <a:pt x="118" y="71"/>
                    <a:pt x="118" y="71"/>
                  </a:cubicBezTo>
                  <a:cubicBezTo>
                    <a:pt x="118" y="71"/>
                    <a:pt x="118" y="71"/>
                    <a:pt x="118" y="71"/>
                  </a:cubicBezTo>
                  <a:cubicBezTo>
                    <a:pt x="118" y="71"/>
                    <a:pt x="118" y="71"/>
                    <a:pt x="118" y="71"/>
                  </a:cubicBezTo>
                  <a:cubicBezTo>
                    <a:pt x="118" y="71"/>
                    <a:pt x="118" y="71"/>
                    <a:pt x="118" y="71"/>
                  </a:cubicBezTo>
                  <a:cubicBezTo>
                    <a:pt x="118" y="71"/>
                    <a:pt x="118" y="71"/>
                    <a:pt x="118" y="71"/>
                  </a:cubicBezTo>
                  <a:cubicBezTo>
                    <a:pt x="118" y="71"/>
                    <a:pt x="119" y="71"/>
                    <a:pt x="119" y="71"/>
                  </a:cubicBezTo>
                  <a:cubicBezTo>
                    <a:pt x="119" y="71"/>
                    <a:pt x="119" y="71"/>
                    <a:pt x="119" y="71"/>
                  </a:cubicBezTo>
                  <a:cubicBezTo>
                    <a:pt x="119" y="71"/>
                    <a:pt x="119" y="71"/>
                    <a:pt x="119" y="71"/>
                  </a:cubicBezTo>
                  <a:cubicBezTo>
                    <a:pt x="119" y="71"/>
                    <a:pt x="119" y="71"/>
                    <a:pt x="119" y="71"/>
                  </a:cubicBezTo>
                  <a:cubicBezTo>
                    <a:pt x="119" y="71"/>
                    <a:pt x="119" y="71"/>
                    <a:pt x="118" y="71"/>
                  </a:cubicBezTo>
                  <a:cubicBezTo>
                    <a:pt x="119" y="71"/>
                    <a:pt x="119" y="71"/>
                    <a:pt x="119" y="71"/>
                  </a:cubicBezTo>
                  <a:cubicBezTo>
                    <a:pt x="119" y="71"/>
                    <a:pt x="119" y="70"/>
                    <a:pt x="119" y="70"/>
                  </a:cubicBezTo>
                  <a:cubicBezTo>
                    <a:pt x="118" y="70"/>
                    <a:pt x="118" y="70"/>
                    <a:pt x="118" y="70"/>
                  </a:cubicBezTo>
                  <a:cubicBezTo>
                    <a:pt x="118" y="70"/>
                    <a:pt x="118" y="70"/>
                    <a:pt x="118" y="70"/>
                  </a:cubicBezTo>
                  <a:cubicBezTo>
                    <a:pt x="118" y="70"/>
                    <a:pt x="118" y="69"/>
                    <a:pt x="118" y="69"/>
                  </a:cubicBezTo>
                  <a:cubicBezTo>
                    <a:pt x="118" y="70"/>
                    <a:pt x="118" y="69"/>
                    <a:pt x="118" y="69"/>
                  </a:cubicBezTo>
                  <a:cubicBezTo>
                    <a:pt x="118" y="69"/>
                    <a:pt x="118" y="69"/>
                    <a:pt x="118" y="69"/>
                  </a:cubicBezTo>
                  <a:cubicBezTo>
                    <a:pt x="118" y="69"/>
                    <a:pt x="118" y="69"/>
                    <a:pt x="118" y="69"/>
                  </a:cubicBezTo>
                  <a:cubicBezTo>
                    <a:pt x="118" y="69"/>
                    <a:pt x="118" y="69"/>
                    <a:pt x="118" y="69"/>
                  </a:cubicBezTo>
                  <a:cubicBezTo>
                    <a:pt x="118" y="69"/>
                    <a:pt x="118" y="68"/>
                    <a:pt x="118" y="68"/>
                  </a:cubicBezTo>
                  <a:cubicBezTo>
                    <a:pt x="118" y="68"/>
                    <a:pt x="118" y="68"/>
                    <a:pt x="118" y="67"/>
                  </a:cubicBezTo>
                  <a:cubicBezTo>
                    <a:pt x="118" y="67"/>
                    <a:pt x="119" y="67"/>
                    <a:pt x="119" y="67"/>
                  </a:cubicBezTo>
                  <a:cubicBezTo>
                    <a:pt x="119" y="67"/>
                    <a:pt x="119" y="67"/>
                    <a:pt x="119" y="67"/>
                  </a:cubicBezTo>
                  <a:cubicBezTo>
                    <a:pt x="119" y="67"/>
                    <a:pt x="118" y="67"/>
                    <a:pt x="118" y="67"/>
                  </a:cubicBezTo>
                  <a:cubicBezTo>
                    <a:pt x="118" y="67"/>
                    <a:pt x="118" y="67"/>
                    <a:pt x="118" y="67"/>
                  </a:cubicBezTo>
                  <a:cubicBezTo>
                    <a:pt x="119" y="67"/>
                    <a:pt x="119" y="66"/>
                    <a:pt x="119" y="66"/>
                  </a:cubicBezTo>
                  <a:cubicBezTo>
                    <a:pt x="120" y="66"/>
                    <a:pt x="120" y="66"/>
                    <a:pt x="120" y="66"/>
                  </a:cubicBezTo>
                  <a:cubicBezTo>
                    <a:pt x="120" y="66"/>
                    <a:pt x="121" y="66"/>
                    <a:pt x="121" y="66"/>
                  </a:cubicBezTo>
                  <a:cubicBezTo>
                    <a:pt x="121" y="66"/>
                    <a:pt x="120" y="66"/>
                    <a:pt x="120" y="65"/>
                  </a:cubicBezTo>
                  <a:cubicBezTo>
                    <a:pt x="120" y="65"/>
                    <a:pt x="120" y="65"/>
                    <a:pt x="120" y="65"/>
                  </a:cubicBezTo>
                  <a:cubicBezTo>
                    <a:pt x="121" y="65"/>
                    <a:pt x="121" y="65"/>
                    <a:pt x="122" y="65"/>
                  </a:cubicBezTo>
                  <a:cubicBezTo>
                    <a:pt x="122" y="65"/>
                    <a:pt x="122" y="64"/>
                    <a:pt x="123" y="64"/>
                  </a:cubicBezTo>
                  <a:cubicBezTo>
                    <a:pt x="123" y="64"/>
                    <a:pt x="123" y="65"/>
                    <a:pt x="123" y="65"/>
                  </a:cubicBezTo>
                  <a:cubicBezTo>
                    <a:pt x="123" y="65"/>
                    <a:pt x="123" y="65"/>
                    <a:pt x="123" y="65"/>
                  </a:cubicBezTo>
                  <a:cubicBezTo>
                    <a:pt x="123" y="64"/>
                    <a:pt x="123" y="64"/>
                    <a:pt x="123" y="64"/>
                  </a:cubicBezTo>
                  <a:cubicBezTo>
                    <a:pt x="123" y="64"/>
                    <a:pt x="124" y="64"/>
                    <a:pt x="124" y="63"/>
                  </a:cubicBezTo>
                  <a:cubicBezTo>
                    <a:pt x="124" y="63"/>
                    <a:pt x="124" y="63"/>
                    <a:pt x="125" y="62"/>
                  </a:cubicBezTo>
                  <a:cubicBezTo>
                    <a:pt x="125" y="62"/>
                    <a:pt x="125" y="63"/>
                    <a:pt x="125" y="62"/>
                  </a:cubicBezTo>
                  <a:cubicBezTo>
                    <a:pt x="125" y="62"/>
                    <a:pt x="125" y="62"/>
                    <a:pt x="125" y="62"/>
                  </a:cubicBezTo>
                  <a:cubicBezTo>
                    <a:pt x="125" y="62"/>
                    <a:pt x="125" y="62"/>
                    <a:pt x="125" y="62"/>
                  </a:cubicBezTo>
                  <a:cubicBezTo>
                    <a:pt x="126" y="62"/>
                    <a:pt x="126" y="61"/>
                    <a:pt x="126" y="61"/>
                  </a:cubicBezTo>
                  <a:cubicBezTo>
                    <a:pt x="126" y="61"/>
                    <a:pt x="126" y="61"/>
                    <a:pt x="127" y="61"/>
                  </a:cubicBezTo>
                  <a:cubicBezTo>
                    <a:pt x="127" y="61"/>
                    <a:pt x="127" y="61"/>
                    <a:pt x="127" y="61"/>
                  </a:cubicBezTo>
                  <a:cubicBezTo>
                    <a:pt x="127" y="61"/>
                    <a:pt x="126" y="61"/>
                    <a:pt x="126" y="61"/>
                  </a:cubicBezTo>
                  <a:cubicBezTo>
                    <a:pt x="127" y="60"/>
                    <a:pt x="127" y="60"/>
                    <a:pt x="127" y="60"/>
                  </a:cubicBezTo>
                  <a:cubicBezTo>
                    <a:pt x="127" y="60"/>
                    <a:pt x="127" y="59"/>
                    <a:pt x="127" y="59"/>
                  </a:cubicBezTo>
                  <a:cubicBezTo>
                    <a:pt x="128" y="59"/>
                    <a:pt x="128" y="59"/>
                    <a:pt x="128" y="59"/>
                  </a:cubicBezTo>
                  <a:cubicBezTo>
                    <a:pt x="128" y="59"/>
                    <a:pt x="128" y="59"/>
                    <a:pt x="128" y="59"/>
                  </a:cubicBezTo>
                  <a:cubicBezTo>
                    <a:pt x="128" y="59"/>
                    <a:pt x="128" y="59"/>
                    <a:pt x="127" y="59"/>
                  </a:cubicBezTo>
                  <a:cubicBezTo>
                    <a:pt x="127" y="58"/>
                    <a:pt x="128" y="58"/>
                    <a:pt x="128" y="58"/>
                  </a:cubicBezTo>
                  <a:cubicBezTo>
                    <a:pt x="128" y="58"/>
                    <a:pt x="128" y="58"/>
                    <a:pt x="128" y="58"/>
                  </a:cubicBezTo>
                  <a:cubicBezTo>
                    <a:pt x="128" y="58"/>
                    <a:pt x="128" y="58"/>
                    <a:pt x="128" y="58"/>
                  </a:cubicBezTo>
                  <a:cubicBezTo>
                    <a:pt x="128" y="58"/>
                    <a:pt x="128" y="58"/>
                    <a:pt x="128" y="58"/>
                  </a:cubicBezTo>
                  <a:cubicBezTo>
                    <a:pt x="128" y="58"/>
                    <a:pt x="128" y="58"/>
                    <a:pt x="128" y="58"/>
                  </a:cubicBezTo>
                  <a:cubicBezTo>
                    <a:pt x="128" y="57"/>
                    <a:pt x="129" y="57"/>
                    <a:pt x="129" y="57"/>
                  </a:cubicBezTo>
                  <a:cubicBezTo>
                    <a:pt x="129" y="57"/>
                    <a:pt x="129" y="57"/>
                    <a:pt x="129" y="57"/>
                  </a:cubicBezTo>
                  <a:cubicBezTo>
                    <a:pt x="129" y="57"/>
                    <a:pt x="129" y="57"/>
                    <a:pt x="129" y="56"/>
                  </a:cubicBezTo>
                  <a:cubicBezTo>
                    <a:pt x="130" y="56"/>
                    <a:pt x="130" y="57"/>
                    <a:pt x="130" y="57"/>
                  </a:cubicBezTo>
                  <a:cubicBezTo>
                    <a:pt x="130" y="56"/>
                    <a:pt x="130" y="56"/>
                    <a:pt x="130" y="56"/>
                  </a:cubicBezTo>
                  <a:cubicBezTo>
                    <a:pt x="130" y="56"/>
                    <a:pt x="130" y="56"/>
                    <a:pt x="130" y="56"/>
                  </a:cubicBezTo>
                  <a:cubicBezTo>
                    <a:pt x="130" y="56"/>
                    <a:pt x="130" y="56"/>
                    <a:pt x="130" y="56"/>
                  </a:cubicBezTo>
                  <a:cubicBezTo>
                    <a:pt x="130" y="56"/>
                    <a:pt x="131" y="55"/>
                    <a:pt x="131" y="55"/>
                  </a:cubicBezTo>
                  <a:cubicBezTo>
                    <a:pt x="131" y="55"/>
                    <a:pt x="131" y="55"/>
                    <a:pt x="131" y="55"/>
                  </a:cubicBezTo>
                  <a:cubicBezTo>
                    <a:pt x="131" y="56"/>
                    <a:pt x="131" y="56"/>
                    <a:pt x="131" y="56"/>
                  </a:cubicBezTo>
                  <a:cubicBezTo>
                    <a:pt x="131" y="56"/>
                    <a:pt x="131" y="56"/>
                    <a:pt x="131" y="56"/>
                  </a:cubicBezTo>
                  <a:cubicBezTo>
                    <a:pt x="131" y="56"/>
                    <a:pt x="131" y="56"/>
                    <a:pt x="131" y="55"/>
                  </a:cubicBezTo>
                  <a:cubicBezTo>
                    <a:pt x="131" y="55"/>
                    <a:pt x="131" y="55"/>
                    <a:pt x="131" y="55"/>
                  </a:cubicBezTo>
                  <a:cubicBezTo>
                    <a:pt x="132" y="55"/>
                    <a:pt x="132" y="55"/>
                    <a:pt x="132" y="55"/>
                  </a:cubicBezTo>
                  <a:cubicBezTo>
                    <a:pt x="132" y="55"/>
                    <a:pt x="132" y="55"/>
                    <a:pt x="132" y="55"/>
                  </a:cubicBezTo>
                  <a:cubicBezTo>
                    <a:pt x="132" y="55"/>
                    <a:pt x="132" y="55"/>
                    <a:pt x="132" y="54"/>
                  </a:cubicBezTo>
                  <a:cubicBezTo>
                    <a:pt x="132" y="54"/>
                    <a:pt x="132" y="54"/>
                    <a:pt x="132" y="54"/>
                  </a:cubicBezTo>
                  <a:cubicBezTo>
                    <a:pt x="132" y="54"/>
                    <a:pt x="132" y="54"/>
                    <a:pt x="133" y="54"/>
                  </a:cubicBezTo>
                  <a:cubicBezTo>
                    <a:pt x="133" y="53"/>
                    <a:pt x="133" y="54"/>
                    <a:pt x="133" y="53"/>
                  </a:cubicBezTo>
                  <a:cubicBezTo>
                    <a:pt x="133" y="53"/>
                    <a:pt x="134" y="53"/>
                    <a:pt x="134" y="53"/>
                  </a:cubicBezTo>
                  <a:cubicBezTo>
                    <a:pt x="134" y="53"/>
                    <a:pt x="134" y="53"/>
                    <a:pt x="135" y="53"/>
                  </a:cubicBezTo>
                  <a:cubicBezTo>
                    <a:pt x="135" y="53"/>
                    <a:pt x="135" y="52"/>
                    <a:pt x="136" y="52"/>
                  </a:cubicBezTo>
                  <a:cubicBezTo>
                    <a:pt x="136" y="52"/>
                    <a:pt x="136" y="52"/>
                    <a:pt x="136" y="52"/>
                  </a:cubicBezTo>
                  <a:cubicBezTo>
                    <a:pt x="136" y="52"/>
                    <a:pt x="136" y="52"/>
                    <a:pt x="136" y="52"/>
                  </a:cubicBezTo>
                  <a:cubicBezTo>
                    <a:pt x="136" y="52"/>
                    <a:pt x="136" y="53"/>
                    <a:pt x="136" y="53"/>
                  </a:cubicBezTo>
                  <a:cubicBezTo>
                    <a:pt x="136" y="53"/>
                    <a:pt x="136" y="52"/>
                    <a:pt x="136" y="52"/>
                  </a:cubicBezTo>
                  <a:cubicBezTo>
                    <a:pt x="137" y="52"/>
                    <a:pt x="137" y="52"/>
                    <a:pt x="137" y="51"/>
                  </a:cubicBezTo>
                  <a:cubicBezTo>
                    <a:pt x="137" y="51"/>
                    <a:pt x="137" y="51"/>
                    <a:pt x="137" y="51"/>
                  </a:cubicBezTo>
                  <a:cubicBezTo>
                    <a:pt x="137" y="52"/>
                    <a:pt x="137" y="52"/>
                    <a:pt x="138" y="52"/>
                  </a:cubicBezTo>
                  <a:cubicBezTo>
                    <a:pt x="138" y="50"/>
                    <a:pt x="138" y="51"/>
                    <a:pt x="139" y="51"/>
                  </a:cubicBezTo>
                  <a:cubicBezTo>
                    <a:pt x="139" y="51"/>
                    <a:pt x="140" y="51"/>
                    <a:pt x="140" y="50"/>
                  </a:cubicBezTo>
                  <a:cubicBezTo>
                    <a:pt x="140" y="50"/>
                    <a:pt x="140" y="50"/>
                    <a:pt x="140" y="50"/>
                  </a:cubicBezTo>
                  <a:cubicBezTo>
                    <a:pt x="141" y="50"/>
                    <a:pt x="141" y="49"/>
                    <a:pt x="142" y="50"/>
                  </a:cubicBezTo>
                  <a:cubicBezTo>
                    <a:pt x="142" y="50"/>
                    <a:pt x="141" y="50"/>
                    <a:pt x="141" y="51"/>
                  </a:cubicBezTo>
                  <a:cubicBezTo>
                    <a:pt x="141" y="51"/>
                    <a:pt x="141" y="51"/>
                    <a:pt x="142" y="51"/>
                  </a:cubicBezTo>
                  <a:cubicBezTo>
                    <a:pt x="142" y="51"/>
                    <a:pt x="143" y="50"/>
                    <a:pt x="143" y="49"/>
                  </a:cubicBezTo>
                  <a:cubicBezTo>
                    <a:pt x="143" y="50"/>
                    <a:pt x="143" y="50"/>
                    <a:pt x="143" y="51"/>
                  </a:cubicBezTo>
                  <a:cubicBezTo>
                    <a:pt x="144" y="50"/>
                    <a:pt x="144" y="50"/>
                    <a:pt x="144" y="49"/>
                  </a:cubicBezTo>
                  <a:cubicBezTo>
                    <a:pt x="144" y="49"/>
                    <a:pt x="145" y="49"/>
                    <a:pt x="145" y="49"/>
                  </a:cubicBezTo>
                  <a:cubicBezTo>
                    <a:pt x="145" y="50"/>
                    <a:pt x="145" y="50"/>
                    <a:pt x="145" y="51"/>
                  </a:cubicBezTo>
                  <a:cubicBezTo>
                    <a:pt x="145" y="51"/>
                    <a:pt x="145" y="51"/>
                    <a:pt x="145" y="51"/>
                  </a:cubicBezTo>
                  <a:cubicBezTo>
                    <a:pt x="145" y="50"/>
                    <a:pt x="145" y="50"/>
                    <a:pt x="146" y="50"/>
                  </a:cubicBezTo>
                  <a:cubicBezTo>
                    <a:pt x="146" y="50"/>
                    <a:pt x="146" y="50"/>
                    <a:pt x="147" y="50"/>
                  </a:cubicBezTo>
                  <a:cubicBezTo>
                    <a:pt x="147" y="50"/>
                    <a:pt x="147" y="50"/>
                    <a:pt x="148" y="50"/>
                  </a:cubicBezTo>
                  <a:cubicBezTo>
                    <a:pt x="148" y="50"/>
                    <a:pt x="148" y="50"/>
                    <a:pt x="148" y="50"/>
                  </a:cubicBezTo>
                  <a:cubicBezTo>
                    <a:pt x="148" y="51"/>
                    <a:pt x="148" y="51"/>
                    <a:pt x="148" y="51"/>
                  </a:cubicBezTo>
                  <a:cubicBezTo>
                    <a:pt x="147" y="51"/>
                    <a:pt x="147" y="51"/>
                    <a:pt x="146" y="51"/>
                  </a:cubicBezTo>
                  <a:cubicBezTo>
                    <a:pt x="146" y="52"/>
                    <a:pt x="146" y="52"/>
                    <a:pt x="147" y="52"/>
                  </a:cubicBezTo>
                  <a:cubicBezTo>
                    <a:pt x="147" y="52"/>
                    <a:pt x="148" y="52"/>
                    <a:pt x="148" y="52"/>
                  </a:cubicBezTo>
                  <a:cubicBezTo>
                    <a:pt x="148" y="52"/>
                    <a:pt x="149" y="52"/>
                    <a:pt x="149" y="52"/>
                  </a:cubicBezTo>
                  <a:cubicBezTo>
                    <a:pt x="149" y="52"/>
                    <a:pt x="149" y="52"/>
                    <a:pt x="150" y="52"/>
                  </a:cubicBezTo>
                  <a:cubicBezTo>
                    <a:pt x="150" y="52"/>
                    <a:pt x="150" y="53"/>
                    <a:pt x="151" y="53"/>
                  </a:cubicBezTo>
                  <a:cubicBezTo>
                    <a:pt x="151" y="53"/>
                    <a:pt x="151" y="53"/>
                    <a:pt x="151" y="53"/>
                  </a:cubicBezTo>
                  <a:cubicBezTo>
                    <a:pt x="151" y="53"/>
                    <a:pt x="151" y="53"/>
                    <a:pt x="151" y="53"/>
                  </a:cubicBezTo>
                  <a:cubicBezTo>
                    <a:pt x="152" y="53"/>
                    <a:pt x="153" y="53"/>
                    <a:pt x="153" y="53"/>
                  </a:cubicBezTo>
                  <a:cubicBezTo>
                    <a:pt x="154" y="53"/>
                    <a:pt x="154" y="53"/>
                    <a:pt x="155" y="54"/>
                  </a:cubicBezTo>
                  <a:cubicBezTo>
                    <a:pt x="155" y="54"/>
                    <a:pt x="155" y="54"/>
                    <a:pt x="156" y="54"/>
                  </a:cubicBezTo>
                  <a:cubicBezTo>
                    <a:pt x="156" y="54"/>
                    <a:pt x="157" y="55"/>
                    <a:pt x="157" y="55"/>
                  </a:cubicBezTo>
                  <a:cubicBezTo>
                    <a:pt x="158" y="55"/>
                    <a:pt x="158" y="55"/>
                    <a:pt x="159" y="55"/>
                  </a:cubicBezTo>
                  <a:cubicBezTo>
                    <a:pt x="159" y="56"/>
                    <a:pt x="160" y="56"/>
                    <a:pt x="160" y="56"/>
                  </a:cubicBezTo>
                  <a:cubicBezTo>
                    <a:pt x="160" y="57"/>
                    <a:pt x="160" y="57"/>
                    <a:pt x="160" y="57"/>
                  </a:cubicBezTo>
                  <a:cubicBezTo>
                    <a:pt x="160" y="58"/>
                    <a:pt x="160" y="58"/>
                    <a:pt x="159" y="59"/>
                  </a:cubicBezTo>
                  <a:cubicBezTo>
                    <a:pt x="157" y="60"/>
                    <a:pt x="154" y="59"/>
                    <a:pt x="152" y="58"/>
                  </a:cubicBezTo>
                  <a:cubicBezTo>
                    <a:pt x="152" y="58"/>
                    <a:pt x="151" y="58"/>
                    <a:pt x="151" y="58"/>
                  </a:cubicBezTo>
                  <a:cubicBezTo>
                    <a:pt x="151" y="58"/>
                    <a:pt x="151" y="57"/>
                    <a:pt x="150" y="57"/>
                  </a:cubicBezTo>
                  <a:cubicBezTo>
                    <a:pt x="150" y="58"/>
                    <a:pt x="151" y="58"/>
                    <a:pt x="151" y="59"/>
                  </a:cubicBezTo>
                  <a:cubicBezTo>
                    <a:pt x="151" y="59"/>
                    <a:pt x="152" y="59"/>
                    <a:pt x="152" y="59"/>
                  </a:cubicBezTo>
                  <a:cubicBezTo>
                    <a:pt x="153" y="60"/>
                    <a:pt x="153" y="60"/>
                    <a:pt x="152" y="60"/>
                  </a:cubicBezTo>
                  <a:cubicBezTo>
                    <a:pt x="152" y="61"/>
                    <a:pt x="153" y="62"/>
                    <a:pt x="153" y="63"/>
                  </a:cubicBezTo>
                  <a:cubicBezTo>
                    <a:pt x="153" y="63"/>
                    <a:pt x="154" y="63"/>
                    <a:pt x="154" y="63"/>
                  </a:cubicBezTo>
                  <a:cubicBezTo>
                    <a:pt x="154" y="63"/>
                    <a:pt x="154" y="63"/>
                    <a:pt x="154" y="63"/>
                  </a:cubicBezTo>
                  <a:cubicBezTo>
                    <a:pt x="155" y="63"/>
                    <a:pt x="155" y="63"/>
                    <a:pt x="155" y="63"/>
                  </a:cubicBezTo>
                  <a:cubicBezTo>
                    <a:pt x="156" y="64"/>
                    <a:pt x="157" y="64"/>
                    <a:pt x="156" y="63"/>
                  </a:cubicBezTo>
                  <a:cubicBezTo>
                    <a:pt x="156" y="63"/>
                    <a:pt x="156" y="63"/>
                    <a:pt x="156" y="63"/>
                  </a:cubicBezTo>
                  <a:cubicBezTo>
                    <a:pt x="155" y="62"/>
                    <a:pt x="155" y="62"/>
                    <a:pt x="155" y="62"/>
                  </a:cubicBezTo>
                  <a:cubicBezTo>
                    <a:pt x="155" y="61"/>
                    <a:pt x="155" y="61"/>
                    <a:pt x="155" y="61"/>
                  </a:cubicBezTo>
                  <a:cubicBezTo>
                    <a:pt x="156" y="62"/>
                    <a:pt x="157" y="62"/>
                    <a:pt x="158" y="62"/>
                  </a:cubicBezTo>
                  <a:cubicBezTo>
                    <a:pt x="158" y="62"/>
                    <a:pt x="158" y="62"/>
                    <a:pt x="159" y="62"/>
                  </a:cubicBezTo>
                  <a:cubicBezTo>
                    <a:pt x="159" y="62"/>
                    <a:pt x="159" y="62"/>
                    <a:pt x="159" y="62"/>
                  </a:cubicBezTo>
                  <a:cubicBezTo>
                    <a:pt x="160" y="61"/>
                    <a:pt x="159" y="61"/>
                    <a:pt x="159" y="60"/>
                  </a:cubicBezTo>
                  <a:cubicBezTo>
                    <a:pt x="159" y="59"/>
                    <a:pt x="161" y="60"/>
                    <a:pt x="161" y="59"/>
                  </a:cubicBezTo>
                  <a:cubicBezTo>
                    <a:pt x="162" y="58"/>
                    <a:pt x="163" y="59"/>
                    <a:pt x="163" y="59"/>
                  </a:cubicBezTo>
                  <a:cubicBezTo>
                    <a:pt x="163" y="59"/>
                    <a:pt x="163" y="59"/>
                    <a:pt x="163" y="59"/>
                  </a:cubicBezTo>
                  <a:cubicBezTo>
                    <a:pt x="163" y="59"/>
                    <a:pt x="164" y="59"/>
                    <a:pt x="164" y="59"/>
                  </a:cubicBezTo>
                  <a:cubicBezTo>
                    <a:pt x="164" y="58"/>
                    <a:pt x="164" y="58"/>
                    <a:pt x="164" y="57"/>
                  </a:cubicBezTo>
                  <a:cubicBezTo>
                    <a:pt x="163" y="57"/>
                    <a:pt x="163" y="57"/>
                    <a:pt x="163" y="57"/>
                  </a:cubicBezTo>
                  <a:cubicBezTo>
                    <a:pt x="163" y="57"/>
                    <a:pt x="163" y="57"/>
                    <a:pt x="163" y="57"/>
                  </a:cubicBezTo>
                  <a:cubicBezTo>
                    <a:pt x="163" y="56"/>
                    <a:pt x="164" y="56"/>
                    <a:pt x="164" y="56"/>
                  </a:cubicBezTo>
                  <a:cubicBezTo>
                    <a:pt x="164" y="55"/>
                    <a:pt x="163" y="55"/>
                    <a:pt x="163" y="54"/>
                  </a:cubicBezTo>
                  <a:cubicBezTo>
                    <a:pt x="164" y="54"/>
                    <a:pt x="164" y="55"/>
                    <a:pt x="164" y="55"/>
                  </a:cubicBezTo>
                  <a:cubicBezTo>
                    <a:pt x="164" y="55"/>
                    <a:pt x="165" y="55"/>
                    <a:pt x="165" y="54"/>
                  </a:cubicBezTo>
                  <a:cubicBezTo>
                    <a:pt x="166" y="55"/>
                    <a:pt x="166" y="56"/>
                    <a:pt x="166" y="56"/>
                  </a:cubicBezTo>
                  <a:cubicBezTo>
                    <a:pt x="166" y="56"/>
                    <a:pt x="165" y="56"/>
                    <a:pt x="164" y="57"/>
                  </a:cubicBezTo>
                  <a:cubicBezTo>
                    <a:pt x="165" y="57"/>
                    <a:pt x="166" y="58"/>
                    <a:pt x="167" y="58"/>
                  </a:cubicBezTo>
                  <a:cubicBezTo>
                    <a:pt x="167" y="58"/>
                    <a:pt x="167" y="58"/>
                    <a:pt x="168" y="58"/>
                  </a:cubicBezTo>
                  <a:cubicBezTo>
                    <a:pt x="168" y="57"/>
                    <a:pt x="168" y="57"/>
                    <a:pt x="168" y="56"/>
                  </a:cubicBezTo>
                  <a:cubicBezTo>
                    <a:pt x="168" y="56"/>
                    <a:pt x="169" y="56"/>
                    <a:pt x="169" y="56"/>
                  </a:cubicBezTo>
                  <a:cubicBezTo>
                    <a:pt x="170" y="56"/>
                    <a:pt x="171" y="55"/>
                    <a:pt x="171" y="55"/>
                  </a:cubicBezTo>
                  <a:cubicBezTo>
                    <a:pt x="172" y="55"/>
                    <a:pt x="173" y="55"/>
                    <a:pt x="173" y="54"/>
                  </a:cubicBezTo>
                  <a:cubicBezTo>
                    <a:pt x="173" y="54"/>
                    <a:pt x="173" y="55"/>
                    <a:pt x="173" y="55"/>
                  </a:cubicBezTo>
                  <a:cubicBezTo>
                    <a:pt x="173" y="55"/>
                    <a:pt x="173" y="55"/>
                    <a:pt x="173" y="55"/>
                  </a:cubicBezTo>
                  <a:cubicBezTo>
                    <a:pt x="174" y="55"/>
                    <a:pt x="173" y="54"/>
                    <a:pt x="175" y="54"/>
                  </a:cubicBezTo>
                  <a:cubicBezTo>
                    <a:pt x="175" y="54"/>
                    <a:pt x="175" y="54"/>
                    <a:pt x="175" y="55"/>
                  </a:cubicBezTo>
                  <a:cubicBezTo>
                    <a:pt x="175" y="55"/>
                    <a:pt x="175" y="55"/>
                    <a:pt x="174" y="55"/>
                  </a:cubicBezTo>
                  <a:cubicBezTo>
                    <a:pt x="174" y="55"/>
                    <a:pt x="174" y="55"/>
                    <a:pt x="174" y="55"/>
                  </a:cubicBezTo>
                  <a:cubicBezTo>
                    <a:pt x="175" y="55"/>
                    <a:pt x="175" y="55"/>
                    <a:pt x="176" y="55"/>
                  </a:cubicBezTo>
                  <a:cubicBezTo>
                    <a:pt x="176" y="55"/>
                    <a:pt x="176" y="55"/>
                    <a:pt x="176" y="55"/>
                  </a:cubicBezTo>
                  <a:cubicBezTo>
                    <a:pt x="176" y="55"/>
                    <a:pt x="176" y="55"/>
                    <a:pt x="177" y="54"/>
                  </a:cubicBezTo>
                  <a:cubicBezTo>
                    <a:pt x="177" y="54"/>
                    <a:pt x="178" y="54"/>
                    <a:pt x="178" y="54"/>
                  </a:cubicBezTo>
                  <a:cubicBezTo>
                    <a:pt x="178" y="54"/>
                    <a:pt x="179" y="55"/>
                    <a:pt x="179" y="54"/>
                  </a:cubicBezTo>
                  <a:cubicBezTo>
                    <a:pt x="179" y="54"/>
                    <a:pt x="179" y="54"/>
                    <a:pt x="180" y="54"/>
                  </a:cubicBezTo>
                  <a:cubicBezTo>
                    <a:pt x="180" y="54"/>
                    <a:pt x="181" y="54"/>
                    <a:pt x="181" y="54"/>
                  </a:cubicBezTo>
                  <a:cubicBezTo>
                    <a:pt x="181" y="54"/>
                    <a:pt x="181" y="54"/>
                    <a:pt x="181" y="54"/>
                  </a:cubicBezTo>
                  <a:cubicBezTo>
                    <a:pt x="181" y="55"/>
                    <a:pt x="181" y="55"/>
                    <a:pt x="182" y="55"/>
                  </a:cubicBezTo>
                  <a:cubicBezTo>
                    <a:pt x="182" y="55"/>
                    <a:pt x="182" y="54"/>
                    <a:pt x="182" y="54"/>
                  </a:cubicBezTo>
                  <a:cubicBezTo>
                    <a:pt x="183" y="54"/>
                    <a:pt x="183" y="54"/>
                    <a:pt x="183" y="53"/>
                  </a:cubicBezTo>
                  <a:cubicBezTo>
                    <a:pt x="183" y="53"/>
                    <a:pt x="183" y="53"/>
                    <a:pt x="183" y="52"/>
                  </a:cubicBezTo>
                  <a:cubicBezTo>
                    <a:pt x="183" y="52"/>
                    <a:pt x="183" y="52"/>
                    <a:pt x="183" y="52"/>
                  </a:cubicBezTo>
                  <a:cubicBezTo>
                    <a:pt x="183" y="52"/>
                    <a:pt x="183" y="52"/>
                    <a:pt x="183" y="52"/>
                  </a:cubicBezTo>
                  <a:cubicBezTo>
                    <a:pt x="184" y="52"/>
                    <a:pt x="185" y="52"/>
                    <a:pt x="186" y="52"/>
                  </a:cubicBezTo>
                  <a:cubicBezTo>
                    <a:pt x="188" y="53"/>
                    <a:pt x="190" y="54"/>
                    <a:pt x="192" y="55"/>
                  </a:cubicBezTo>
                  <a:cubicBezTo>
                    <a:pt x="192" y="55"/>
                    <a:pt x="192" y="55"/>
                    <a:pt x="192" y="55"/>
                  </a:cubicBezTo>
                  <a:cubicBezTo>
                    <a:pt x="192" y="55"/>
                    <a:pt x="193" y="54"/>
                    <a:pt x="193" y="54"/>
                  </a:cubicBezTo>
                  <a:cubicBezTo>
                    <a:pt x="192" y="54"/>
                    <a:pt x="192" y="54"/>
                    <a:pt x="192" y="53"/>
                  </a:cubicBezTo>
                  <a:cubicBezTo>
                    <a:pt x="191" y="53"/>
                    <a:pt x="192" y="53"/>
                    <a:pt x="192" y="52"/>
                  </a:cubicBezTo>
                  <a:cubicBezTo>
                    <a:pt x="191" y="52"/>
                    <a:pt x="190" y="52"/>
                    <a:pt x="190" y="52"/>
                  </a:cubicBezTo>
                  <a:cubicBezTo>
                    <a:pt x="190" y="51"/>
                    <a:pt x="191" y="51"/>
                    <a:pt x="191" y="50"/>
                  </a:cubicBezTo>
                  <a:cubicBezTo>
                    <a:pt x="190" y="50"/>
                    <a:pt x="190" y="50"/>
                    <a:pt x="190" y="50"/>
                  </a:cubicBezTo>
                  <a:cubicBezTo>
                    <a:pt x="190" y="49"/>
                    <a:pt x="191" y="48"/>
                    <a:pt x="192" y="48"/>
                  </a:cubicBezTo>
                  <a:cubicBezTo>
                    <a:pt x="192" y="47"/>
                    <a:pt x="192" y="47"/>
                    <a:pt x="192" y="47"/>
                  </a:cubicBezTo>
                  <a:cubicBezTo>
                    <a:pt x="192" y="47"/>
                    <a:pt x="192" y="47"/>
                    <a:pt x="192" y="46"/>
                  </a:cubicBezTo>
                  <a:cubicBezTo>
                    <a:pt x="189" y="44"/>
                    <a:pt x="186" y="42"/>
                    <a:pt x="183" y="40"/>
                  </a:cubicBezTo>
                  <a:cubicBezTo>
                    <a:pt x="183" y="40"/>
                    <a:pt x="183" y="40"/>
                    <a:pt x="183" y="40"/>
                  </a:cubicBezTo>
                  <a:cubicBezTo>
                    <a:pt x="183" y="40"/>
                    <a:pt x="183" y="40"/>
                    <a:pt x="183" y="40"/>
                  </a:cubicBezTo>
                  <a:cubicBezTo>
                    <a:pt x="183" y="40"/>
                    <a:pt x="183" y="41"/>
                    <a:pt x="183" y="41"/>
                  </a:cubicBezTo>
                  <a:cubicBezTo>
                    <a:pt x="182" y="41"/>
                    <a:pt x="182" y="41"/>
                    <a:pt x="182" y="41"/>
                  </a:cubicBezTo>
                  <a:cubicBezTo>
                    <a:pt x="182" y="41"/>
                    <a:pt x="181" y="41"/>
                    <a:pt x="181" y="41"/>
                  </a:cubicBezTo>
                  <a:cubicBezTo>
                    <a:pt x="181" y="41"/>
                    <a:pt x="181" y="41"/>
                    <a:pt x="181" y="41"/>
                  </a:cubicBezTo>
                  <a:cubicBezTo>
                    <a:pt x="181" y="41"/>
                    <a:pt x="180" y="41"/>
                    <a:pt x="181" y="41"/>
                  </a:cubicBezTo>
                  <a:cubicBezTo>
                    <a:pt x="181" y="41"/>
                    <a:pt x="181" y="42"/>
                    <a:pt x="181" y="42"/>
                  </a:cubicBezTo>
                  <a:cubicBezTo>
                    <a:pt x="181" y="42"/>
                    <a:pt x="181" y="42"/>
                    <a:pt x="181" y="42"/>
                  </a:cubicBezTo>
                  <a:cubicBezTo>
                    <a:pt x="181" y="42"/>
                    <a:pt x="180" y="42"/>
                    <a:pt x="180" y="42"/>
                  </a:cubicBezTo>
                  <a:cubicBezTo>
                    <a:pt x="180" y="42"/>
                    <a:pt x="180" y="42"/>
                    <a:pt x="179" y="42"/>
                  </a:cubicBezTo>
                  <a:cubicBezTo>
                    <a:pt x="179" y="42"/>
                    <a:pt x="179" y="42"/>
                    <a:pt x="179" y="42"/>
                  </a:cubicBezTo>
                  <a:cubicBezTo>
                    <a:pt x="179" y="42"/>
                    <a:pt x="179" y="42"/>
                    <a:pt x="179" y="43"/>
                  </a:cubicBezTo>
                  <a:cubicBezTo>
                    <a:pt x="179" y="43"/>
                    <a:pt x="179" y="43"/>
                    <a:pt x="180" y="43"/>
                  </a:cubicBezTo>
                  <a:cubicBezTo>
                    <a:pt x="180" y="43"/>
                    <a:pt x="180" y="43"/>
                    <a:pt x="180" y="43"/>
                  </a:cubicBezTo>
                  <a:cubicBezTo>
                    <a:pt x="179" y="43"/>
                    <a:pt x="179" y="44"/>
                    <a:pt x="179" y="44"/>
                  </a:cubicBezTo>
                  <a:cubicBezTo>
                    <a:pt x="178" y="44"/>
                    <a:pt x="178" y="44"/>
                    <a:pt x="177" y="44"/>
                  </a:cubicBezTo>
                  <a:cubicBezTo>
                    <a:pt x="176" y="43"/>
                    <a:pt x="176" y="44"/>
                    <a:pt x="175" y="43"/>
                  </a:cubicBezTo>
                  <a:cubicBezTo>
                    <a:pt x="175" y="43"/>
                    <a:pt x="175" y="43"/>
                    <a:pt x="175" y="43"/>
                  </a:cubicBezTo>
                  <a:cubicBezTo>
                    <a:pt x="176" y="43"/>
                    <a:pt x="176" y="42"/>
                    <a:pt x="177" y="42"/>
                  </a:cubicBezTo>
                  <a:cubicBezTo>
                    <a:pt x="177" y="42"/>
                    <a:pt x="177" y="42"/>
                    <a:pt x="177" y="42"/>
                  </a:cubicBezTo>
                  <a:cubicBezTo>
                    <a:pt x="177" y="42"/>
                    <a:pt x="177" y="42"/>
                    <a:pt x="177" y="42"/>
                  </a:cubicBezTo>
                  <a:cubicBezTo>
                    <a:pt x="177" y="42"/>
                    <a:pt x="177" y="42"/>
                    <a:pt x="177" y="42"/>
                  </a:cubicBezTo>
                  <a:cubicBezTo>
                    <a:pt x="177" y="41"/>
                    <a:pt x="178" y="41"/>
                    <a:pt x="178" y="41"/>
                  </a:cubicBezTo>
                  <a:cubicBezTo>
                    <a:pt x="178" y="41"/>
                    <a:pt x="178" y="41"/>
                    <a:pt x="178" y="41"/>
                  </a:cubicBezTo>
                  <a:cubicBezTo>
                    <a:pt x="178" y="40"/>
                    <a:pt x="178" y="40"/>
                    <a:pt x="178" y="40"/>
                  </a:cubicBezTo>
                  <a:cubicBezTo>
                    <a:pt x="178" y="40"/>
                    <a:pt x="179" y="40"/>
                    <a:pt x="179" y="39"/>
                  </a:cubicBezTo>
                  <a:cubicBezTo>
                    <a:pt x="179" y="39"/>
                    <a:pt x="179" y="40"/>
                    <a:pt x="179" y="40"/>
                  </a:cubicBezTo>
                  <a:cubicBezTo>
                    <a:pt x="180" y="39"/>
                    <a:pt x="180" y="39"/>
                    <a:pt x="181" y="38"/>
                  </a:cubicBezTo>
                  <a:cubicBezTo>
                    <a:pt x="165" y="29"/>
                    <a:pt x="147" y="24"/>
                    <a:pt x="128" y="24"/>
                  </a:cubicBezTo>
                  <a:cubicBezTo>
                    <a:pt x="112" y="24"/>
                    <a:pt x="97" y="28"/>
                    <a:pt x="83" y="34"/>
                  </a:cubicBezTo>
                  <a:moveTo>
                    <a:pt x="84" y="39"/>
                  </a:moveTo>
                  <a:cubicBezTo>
                    <a:pt x="84" y="39"/>
                    <a:pt x="84" y="39"/>
                    <a:pt x="84" y="39"/>
                  </a:cubicBezTo>
                  <a:cubicBezTo>
                    <a:pt x="84" y="39"/>
                    <a:pt x="84" y="39"/>
                    <a:pt x="84" y="39"/>
                  </a:cubicBezTo>
                  <a:cubicBezTo>
                    <a:pt x="84" y="39"/>
                    <a:pt x="84" y="39"/>
                    <a:pt x="84" y="39"/>
                  </a:cubicBezTo>
                  <a:cubicBezTo>
                    <a:pt x="84" y="39"/>
                    <a:pt x="84" y="39"/>
                    <a:pt x="84" y="39"/>
                  </a:cubicBezTo>
                  <a:moveTo>
                    <a:pt x="174" y="99"/>
                  </a:moveTo>
                  <a:cubicBezTo>
                    <a:pt x="174" y="99"/>
                    <a:pt x="174" y="99"/>
                    <a:pt x="173" y="99"/>
                  </a:cubicBezTo>
                  <a:cubicBezTo>
                    <a:pt x="173" y="99"/>
                    <a:pt x="173" y="98"/>
                    <a:pt x="173" y="98"/>
                  </a:cubicBezTo>
                  <a:cubicBezTo>
                    <a:pt x="174" y="98"/>
                    <a:pt x="174" y="98"/>
                    <a:pt x="174" y="97"/>
                  </a:cubicBezTo>
                  <a:cubicBezTo>
                    <a:pt x="174" y="97"/>
                    <a:pt x="173" y="97"/>
                    <a:pt x="173" y="97"/>
                  </a:cubicBezTo>
                  <a:cubicBezTo>
                    <a:pt x="173" y="97"/>
                    <a:pt x="173" y="97"/>
                    <a:pt x="172" y="97"/>
                  </a:cubicBezTo>
                  <a:cubicBezTo>
                    <a:pt x="172" y="97"/>
                    <a:pt x="172" y="97"/>
                    <a:pt x="172" y="97"/>
                  </a:cubicBezTo>
                  <a:cubicBezTo>
                    <a:pt x="172" y="96"/>
                    <a:pt x="172" y="96"/>
                    <a:pt x="172" y="95"/>
                  </a:cubicBezTo>
                  <a:cubicBezTo>
                    <a:pt x="171" y="95"/>
                    <a:pt x="171" y="95"/>
                    <a:pt x="171" y="95"/>
                  </a:cubicBezTo>
                  <a:cubicBezTo>
                    <a:pt x="171" y="95"/>
                    <a:pt x="171" y="95"/>
                    <a:pt x="171" y="95"/>
                  </a:cubicBezTo>
                  <a:cubicBezTo>
                    <a:pt x="171" y="95"/>
                    <a:pt x="171" y="95"/>
                    <a:pt x="171" y="95"/>
                  </a:cubicBezTo>
                  <a:cubicBezTo>
                    <a:pt x="171" y="95"/>
                    <a:pt x="172" y="95"/>
                    <a:pt x="172" y="95"/>
                  </a:cubicBezTo>
                  <a:cubicBezTo>
                    <a:pt x="172" y="95"/>
                    <a:pt x="172" y="95"/>
                    <a:pt x="172" y="95"/>
                  </a:cubicBezTo>
                  <a:cubicBezTo>
                    <a:pt x="172" y="95"/>
                    <a:pt x="172" y="94"/>
                    <a:pt x="172" y="94"/>
                  </a:cubicBezTo>
                  <a:cubicBezTo>
                    <a:pt x="172" y="94"/>
                    <a:pt x="172" y="94"/>
                    <a:pt x="172" y="94"/>
                  </a:cubicBezTo>
                  <a:cubicBezTo>
                    <a:pt x="172" y="94"/>
                    <a:pt x="172" y="94"/>
                    <a:pt x="172" y="94"/>
                  </a:cubicBezTo>
                  <a:cubicBezTo>
                    <a:pt x="172" y="94"/>
                    <a:pt x="172" y="93"/>
                    <a:pt x="173" y="93"/>
                  </a:cubicBezTo>
                  <a:cubicBezTo>
                    <a:pt x="173" y="93"/>
                    <a:pt x="174" y="94"/>
                    <a:pt x="174" y="94"/>
                  </a:cubicBezTo>
                  <a:cubicBezTo>
                    <a:pt x="174" y="94"/>
                    <a:pt x="174" y="94"/>
                    <a:pt x="174" y="94"/>
                  </a:cubicBezTo>
                  <a:cubicBezTo>
                    <a:pt x="174" y="93"/>
                    <a:pt x="174" y="93"/>
                    <a:pt x="174" y="93"/>
                  </a:cubicBezTo>
                  <a:cubicBezTo>
                    <a:pt x="174" y="93"/>
                    <a:pt x="174" y="92"/>
                    <a:pt x="174" y="92"/>
                  </a:cubicBezTo>
                  <a:cubicBezTo>
                    <a:pt x="174" y="92"/>
                    <a:pt x="174" y="92"/>
                    <a:pt x="174" y="92"/>
                  </a:cubicBezTo>
                  <a:cubicBezTo>
                    <a:pt x="174" y="92"/>
                    <a:pt x="174" y="91"/>
                    <a:pt x="174" y="91"/>
                  </a:cubicBezTo>
                  <a:cubicBezTo>
                    <a:pt x="174" y="91"/>
                    <a:pt x="174" y="91"/>
                    <a:pt x="173" y="91"/>
                  </a:cubicBezTo>
                  <a:cubicBezTo>
                    <a:pt x="173" y="91"/>
                    <a:pt x="173" y="91"/>
                    <a:pt x="173" y="91"/>
                  </a:cubicBezTo>
                  <a:cubicBezTo>
                    <a:pt x="173" y="91"/>
                    <a:pt x="172" y="91"/>
                    <a:pt x="172" y="91"/>
                  </a:cubicBezTo>
                  <a:cubicBezTo>
                    <a:pt x="171" y="91"/>
                    <a:pt x="171" y="92"/>
                    <a:pt x="170" y="92"/>
                  </a:cubicBezTo>
                  <a:cubicBezTo>
                    <a:pt x="170" y="92"/>
                    <a:pt x="170" y="92"/>
                    <a:pt x="170" y="92"/>
                  </a:cubicBezTo>
                  <a:cubicBezTo>
                    <a:pt x="170" y="92"/>
                    <a:pt x="169" y="92"/>
                    <a:pt x="169" y="92"/>
                  </a:cubicBezTo>
                  <a:cubicBezTo>
                    <a:pt x="169" y="93"/>
                    <a:pt x="169" y="93"/>
                    <a:pt x="169" y="93"/>
                  </a:cubicBezTo>
                  <a:cubicBezTo>
                    <a:pt x="169" y="93"/>
                    <a:pt x="169" y="93"/>
                    <a:pt x="169" y="93"/>
                  </a:cubicBezTo>
                  <a:cubicBezTo>
                    <a:pt x="169" y="93"/>
                    <a:pt x="168" y="93"/>
                    <a:pt x="168" y="93"/>
                  </a:cubicBezTo>
                  <a:cubicBezTo>
                    <a:pt x="168" y="93"/>
                    <a:pt x="168" y="93"/>
                    <a:pt x="168" y="93"/>
                  </a:cubicBezTo>
                  <a:cubicBezTo>
                    <a:pt x="168" y="93"/>
                    <a:pt x="167" y="94"/>
                    <a:pt x="167" y="94"/>
                  </a:cubicBezTo>
                  <a:cubicBezTo>
                    <a:pt x="167" y="94"/>
                    <a:pt x="167" y="94"/>
                    <a:pt x="167" y="95"/>
                  </a:cubicBezTo>
                  <a:cubicBezTo>
                    <a:pt x="167" y="95"/>
                    <a:pt x="167" y="95"/>
                    <a:pt x="167" y="95"/>
                  </a:cubicBezTo>
                  <a:cubicBezTo>
                    <a:pt x="167" y="95"/>
                    <a:pt x="167" y="95"/>
                    <a:pt x="167" y="95"/>
                  </a:cubicBezTo>
                  <a:cubicBezTo>
                    <a:pt x="167" y="95"/>
                    <a:pt x="168" y="96"/>
                    <a:pt x="168" y="96"/>
                  </a:cubicBezTo>
                  <a:cubicBezTo>
                    <a:pt x="168" y="96"/>
                    <a:pt x="168" y="96"/>
                    <a:pt x="168" y="96"/>
                  </a:cubicBezTo>
                  <a:cubicBezTo>
                    <a:pt x="168" y="96"/>
                    <a:pt x="168" y="96"/>
                    <a:pt x="168" y="96"/>
                  </a:cubicBezTo>
                  <a:cubicBezTo>
                    <a:pt x="168" y="96"/>
                    <a:pt x="168" y="96"/>
                    <a:pt x="168" y="96"/>
                  </a:cubicBezTo>
                  <a:cubicBezTo>
                    <a:pt x="168" y="96"/>
                    <a:pt x="168" y="96"/>
                    <a:pt x="168" y="96"/>
                  </a:cubicBezTo>
                  <a:cubicBezTo>
                    <a:pt x="168" y="96"/>
                    <a:pt x="167" y="97"/>
                    <a:pt x="168" y="97"/>
                  </a:cubicBezTo>
                  <a:cubicBezTo>
                    <a:pt x="168" y="97"/>
                    <a:pt x="168" y="97"/>
                    <a:pt x="168" y="97"/>
                  </a:cubicBezTo>
                  <a:cubicBezTo>
                    <a:pt x="168" y="97"/>
                    <a:pt x="168" y="97"/>
                    <a:pt x="168" y="97"/>
                  </a:cubicBezTo>
                  <a:cubicBezTo>
                    <a:pt x="168" y="98"/>
                    <a:pt x="168" y="98"/>
                    <a:pt x="169" y="98"/>
                  </a:cubicBezTo>
                  <a:cubicBezTo>
                    <a:pt x="169" y="98"/>
                    <a:pt x="169" y="98"/>
                    <a:pt x="169" y="98"/>
                  </a:cubicBezTo>
                  <a:cubicBezTo>
                    <a:pt x="169" y="99"/>
                    <a:pt x="169" y="99"/>
                    <a:pt x="169" y="99"/>
                  </a:cubicBezTo>
                  <a:cubicBezTo>
                    <a:pt x="170" y="99"/>
                    <a:pt x="170" y="99"/>
                    <a:pt x="170" y="100"/>
                  </a:cubicBezTo>
                  <a:cubicBezTo>
                    <a:pt x="170" y="100"/>
                    <a:pt x="170" y="100"/>
                    <a:pt x="170" y="100"/>
                  </a:cubicBezTo>
                  <a:cubicBezTo>
                    <a:pt x="170" y="100"/>
                    <a:pt x="171" y="100"/>
                    <a:pt x="171" y="101"/>
                  </a:cubicBezTo>
                  <a:cubicBezTo>
                    <a:pt x="171" y="101"/>
                    <a:pt x="171" y="101"/>
                    <a:pt x="171" y="101"/>
                  </a:cubicBezTo>
                  <a:cubicBezTo>
                    <a:pt x="171" y="101"/>
                    <a:pt x="171" y="101"/>
                    <a:pt x="171" y="101"/>
                  </a:cubicBezTo>
                  <a:cubicBezTo>
                    <a:pt x="170" y="100"/>
                    <a:pt x="170" y="101"/>
                    <a:pt x="170" y="102"/>
                  </a:cubicBezTo>
                  <a:cubicBezTo>
                    <a:pt x="170" y="102"/>
                    <a:pt x="170" y="102"/>
                    <a:pt x="170" y="102"/>
                  </a:cubicBezTo>
                  <a:cubicBezTo>
                    <a:pt x="170" y="102"/>
                    <a:pt x="170" y="102"/>
                    <a:pt x="170" y="102"/>
                  </a:cubicBezTo>
                  <a:cubicBezTo>
                    <a:pt x="170" y="102"/>
                    <a:pt x="170" y="102"/>
                    <a:pt x="170" y="102"/>
                  </a:cubicBezTo>
                  <a:cubicBezTo>
                    <a:pt x="170" y="102"/>
                    <a:pt x="170" y="102"/>
                    <a:pt x="169" y="102"/>
                  </a:cubicBezTo>
                  <a:cubicBezTo>
                    <a:pt x="169" y="102"/>
                    <a:pt x="169" y="102"/>
                    <a:pt x="169" y="102"/>
                  </a:cubicBezTo>
                  <a:cubicBezTo>
                    <a:pt x="169" y="103"/>
                    <a:pt x="169" y="104"/>
                    <a:pt x="169" y="105"/>
                  </a:cubicBezTo>
                  <a:cubicBezTo>
                    <a:pt x="170" y="105"/>
                    <a:pt x="170" y="105"/>
                    <a:pt x="171" y="105"/>
                  </a:cubicBezTo>
                  <a:cubicBezTo>
                    <a:pt x="171" y="106"/>
                    <a:pt x="173" y="106"/>
                    <a:pt x="174" y="106"/>
                  </a:cubicBezTo>
                  <a:cubicBezTo>
                    <a:pt x="174" y="106"/>
                    <a:pt x="175" y="106"/>
                    <a:pt x="175" y="106"/>
                  </a:cubicBezTo>
                  <a:cubicBezTo>
                    <a:pt x="175" y="105"/>
                    <a:pt x="175" y="104"/>
                    <a:pt x="175" y="104"/>
                  </a:cubicBezTo>
                  <a:cubicBezTo>
                    <a:pt x="175" y="104"/>
                    <a:pt x="175" y="104"/>
                    <a:pt x="175" y="103"/>
                  </a:cubicBezTo>
                  <a:cubicBezTo>
                    <a:pt x="175" y="103"/>
                    <a:pt x="175" y="103"/>
                    <a:pt x="175" y="103"/>
                  </a:cubicBezTo>
                  <a:cubicBezTo>
                    <a:pt x="175" y="102"/>
                    <a:pt x="175" y="102"/>
                    <a:pt x="175" y="102"/>
                  </a:cubicBezTo>
                  <a:cubicBezTo>
                    <a:pt x="175" y="102"/>
                    <a:pt x="174" y="102"/>
                    <a:pt x="174" y="102"/>
                  </a:cubicBezTo>
                  <a:cubicBezTo>
                    <a:pt x="174" y="102"/>
                    <a:pt x="174" y="102"/>
                    <a:pt x="174" y="102"/>
                  </a:cubicBezTo>
                  <a:cubicBezTo>
                    <a:pt x="174" y="102"/>
                    <a:pt x="174" y="102"/>
                    <a:pt x="174" y="102"/>
                  </a:cubicBezTo>
                  <a:cubicBezTo>
                    <a:pt x="175" y="102"/>
                    <a:pt x="175" y="102"/>
                    <a:pt x="175" y="102"/>
                  </a:cubicBezTo>
                  <a:cubicBezTo>
                    <a:pt x="175" y="102"/>
                    <a:pt x="175" y="102"/>
                    <a:pt x="175" y="102"/>
                  </a:cubicBezTo>
                  <a:cubicBezTo>
                    <a:pt x="175" y="102"/>
                    <a:pt x="175" y="102"/>
                    <a:pt x="175" y="102"/>
                  </a:cubicBezTo>
                  <a:cubicBezTo>
                    <a:pt x="175" y="101"/>
                    <a:pt x="175" y="101"/>
                    <a:pt x="175" y="101"/>
                  </a:cubicBezTo>
                  <a:cubicBezTo>
                    <a:pt x="175" y="101"/>
                    <a:pt x="175" y="101"/>
                    <a:pt x="175" y="101"/>
                  </a:cubicBezTo>
                  <a:cubicBezTo>
                    <a:pt x="174" y="101"/>
                    <a:pt x="174" y="101"/>
                    <a:pt x="174" y="101"/>
                  </a:cubicBezTo>
                  <a:cubicBezTo>
                    <a:pt x="174" y="101"/>
                    <a:pt x="174" y="100"/>
                    <a:pt x="174" y="100"/>
                  </a:cubicBezTo>
                  <a:cubicBezTo>
                    <a:pt x="174" y="100"/>
                    <a:pt x="174" y="100"/>
                    <a:pt x="174" y="100"/>
                  </a:cubicBezTo>
                  <a:cubicBezTo>
                    <a:pt x="174" y="100"/>
                    <a:pt x="175" y="100"/>
                    <a:pt x="175" y="100"/>
                  </a:cubicBezTo>
                  <a:cubicBezTo>
                    <a:pt x="175" y="100"/>
                    <a:pt x="175" y="100"/>
                    <a:pt x="175" y="100"/>
                  </a:cubicBezTo>
                  <a:cubicBezTo>
                    <a:pt x="175" y="100"/>
                    <a:pt x="175" y="100"/>
                    <a:pt x="175" y="100"/>
                  </a:cubicBezTo>
                  <a:cubicBezTo>
                    <a:pt x="175" y="100"/>
                    <a:pt x="175" y="100"/>
                    <a:pt x="175" y="100"/>
                  </a:cubicBezTo>
                  <a:cubicBezTo>
                    <a:pt x="175" y="100"/>
                    <a:pt x="175" y="100"/>
                    <a:pt x="175" y="100"/>
                  </a:cubicBezTo>
                  <a:cubicBezTo>
                    <a:pt x="175" y="100"/>
                    <a:pt x="175" y="100"/>
                    <a:pt x="175" y="100"/>
                  </a:cubicBezTo>
                  <a:cubicBezTo>
                    <a:pt x="176" y="100"/>
                    <a:pt x="176" y="100"/>
                    <a:pt x="176" y="100"/>
                  </a:cubicBezTo>
                  <a:cubicBezTo>
                    <a:pt x="176" y="100"/>
                    <a:pt x="176" y="100"/>
                    <a:pt x="176" y="100"/>
                  </a:cubicBezTo>
                  <a:cubicBezTo>
                    <a:pt x="176" y="100"/>
                    <a:pt x="176" y="100"/>
                    <a:pt x="176" y="100"/>
                  </a:cubicBezTo>
                  <a:cubicBezTo>
                    <a:pt x="176" y="100"/>
                    <a:pt x="176" y="100"/>
                    <a:pt x="176" y="100"/>
                  </a:cubicBezTo>
                  <a:cubicBezTo>
                    <a:pt x="176" y="99"/>
                    <a:pt x="176" y="99"/>
                    <a:pt x="175" y="99"/>
                  </a:cubicBezTo>
                  <a:cubicBezTo>
                    <a:pt x="175" y="99"/>
                    <a:pt x="175" y="98"/>
                    <a:pt x="175" y="98"/>
                  </a:cubicBezTo>
                  <a:cubicBezTo>
                    <a:pt x="175" y="98"/>
                    <a:pt x="174" y="98"/>
                    <a:pt x="174" y="98"/>
                  </a:cubicBezTo>
                  <a:cubicBezTo>
                    <a:pt x="174" y="99"/>
                    <a:pt x="174" y="99"/>
                    <a:pt x="174" y="100"/>
                  </a:cubicBezTo>
                  <a:cubicBezTo>
                    <a:pt x="174" y="99"/>
                    <a:pt x="174" y="99"/>
                    <a:pt x="174" y="99"/>
                  </a:cubicBezTo>
                  <a:cubicBezTo>
                    <a:pt x="174" y="99"/>
                    <a:pt x="174" y="99"/>
                    <a:pt x="174" y="99"/>
                  </a:cubicBezTo>
                  <a:cubicBezTo>
                    <a:pt x="174" y="99"/>
                    <a:pt x="174" y="99"/>
                    <a:pt x="174" y="99"/>
                  </a:cubicBezTo>
                  <a:moveTo>
                    <a:pt x="143" y="99"/>
                  </a:moveTo>
                  <a:cubicBezTo>
                    <a:pt x="143" y="99"/>
                    <a:pt x="143" y="99"/>
                    <a:pt x="143" y="99"/>
                  </a:cubicBezTo>
                  <a:cubicBezTo>
                    <a:pt x="143" y="99"/>
                    <a:pt x="143" y="99"/>
                    <a:pt x="143" y="99"/>
                  </a:cubicBezTo>
                  <a:cubicBezTo>
                    <a:pt x="143" y="99"/>
                    <a:pt x="143" y="99"/>
                    <a:pt x="143" y="99"/>
                  </a:cubicBezTo>
                  <a:cubicBezTo>
                    <a:pt x="143" y="99"/>
                    <a:pt x="143" y="99"/>
                    <a:pt x="143" y="99"/>
                  </a:cubicBezTo>
                  <a:cubicBezTo>
                    <a:pt x="143" y="99"/>
                    <a:pt x="143" y="99"/>
                    <a:pt x="143" y="99"/>
                  </a:cubicBezTo>
                  <a:moveTo>
                    <a:pt x="177" y="44"/>
                  </a:moveTo>
                  <a:cubicBezTo>
                    <a:pt x="178" y="44"/>
                    <a:pt x="178" y="44"/>
                    <a:pt x="178" y="44"/>
                  </a:cubicBezTo>
                  <a:cubicBezTo>
                    <a:pt x="178" y="46"/>
                    <a:pt x="177" y="45"/>
                    <a:pt x="177" y="47"/>
                  </a:cubicBezTo>
                  <a:cubicBezTo>
                    <a:pt x="177" y="48"/>
                    <a:pt x="177" y="49"/>
                    <a:pt x="178" y="49"/>
                  </a:cubicBezTo>
                  <a:cubicBezTo>
                    <a:pt x="178" y="49"/>
                    <a:pt x="179" y="49"/>
                    <a:pt x="179" y="50"/>
                  </a:cubicBezTo>
                  <a:cubicBezTo>
                    <a:pt x="178" y="50"/>
                    <a:pt x="178" y="50"/>
                    <a:pt x="177" y="50"/>
                  </a:cubicBezTo>
                  <a:cubicBezTo>
                    <a:pt x="177" y="50"/>
                    <a:pt x="177" y="50"/>
                    <a:pt x="176" y="50"/>
                  </a:cubicBezTo>
                  <a:cubicBezTo>
                    <a:pt x="176" y="50"/>
                    <a:pt x="176" y="50"/>
                    <a:pt x="176" y="50"/>
                  </a:cubicBezTo>
                  <a:cubicBezTo>
                    <a:pt x="175" y="50"/>
                    <a:pt x="175" y="50"/>
                    <a:pt x="175" y="50"/>
                  </a:cubicBezTo>
                  <a:cubicBezTo>
                    <a:pt x="175" y="49"/>
                    <a:pt x="175" y="49"/>
                    <a:pt x="175" y="49"/>
                  </a:cubicBezTo>
                  <a:cubicBezTo>
                    <a:pt x="175" y="49"/>
                    <a:pt x="175" y="49"/>
                    <a:pt x="176" y="49"/>
                  </a:cubicBezTo>
                  <a:cubicBezTo>
                    <a:pt x="175" y="49"/>
                    <a:pt x="174" y="48"/>
                    <a:pt x="174" y="48"/>
                  </a:cubicBezTo>
                  <a:cubicBezTo>
                    <a:pt x="173" y="48"/>
                    <a:pt x="173" y="48"/>
                    <a:pt x="172" y="48"/>
                  </a:cubicBezTo>
                  <a:cubicBezTo>
                    <a:pt x="172" y="48"/>
                    <a:pt x="172" y="48"/>
                    <a:pt x="172" y="48"/>
                  </a:cubicBezTo>
                  <a:cubicBezTo>
                    <a:pt x="172" y="47"/>
                    <a:pt x="172" y="47"/>
                    <a:pt x="172" y="47"/>
                  </a:cubicBezTo>
                  <a:cubicBezTo>
                    <a:pt x="173" y="47"/>
                    <a:pt x="173" y="47"/>
                    <a:pt x="173" y="47"/>
                  </a:cubicBezTo>
                  <a:cubicBezTo>
                    <a:pt x="174" y="47"/>
                    <a:pt x="174" y="46"/>
                    <a:pt x="174" y="46"/>
                  </a:cubicBezTo>
                  <a:cubicBezTo>
                    <a:pt x="174" y="46"/>
                    <a:pt x="174" y="46"/>
                    <a:pt x="173" y="45"/>
                  </a:cubicBezTo>
                  <a:cubicBezTo>
                    <a:pt x="173" y="45"/>
                    <a:pt x="174" y="45"/>
                    <a:pt x="174" y="45"/>
                  </a:cubicBezTo>
                  <a:cubicBezTo>
                    <a:pt x="174" y="45"/>
                    <a:pt x="174" y="45"/>
                    <a:pt x="174" y="45"/>
                  </a:cubicBezTo>
                  <a:cubicBezTo>
                    <a:pt x="175" y="44"/>
                    <a:pt x="175" y="44"/>
                    <a:pt x="175" y="44"/>
                  </a:cubicBezTo>
                  <a:cubicBezTo>
                    <a:pt x="176" y="44"/>
                    <a:pt x="177" y="44"/>
                    <a:pt x="177" y="44"/>
                  </a:cubicBezTo>
                  <a:moveTo>
                    <a:pt x="143" y="29"/>
                  </a:moveTo>
                  <a:cubicBezTo>
                    <a:pt x="142" y="29"/>
                    <a:pt x="142" y="29"/>
                    <a:pt x="142" y="30"/>
                  </a:cubicBezTo>
                  <a:cubicBezTo>
                    <a:pt x="141" y="30"/>
                    <a:pt x="141" y="30"/>
                    <a:pt x="141" y="30"/>
                  </a:cubicBezTo>
                  <a:cubicBezTo>
                    <a:pt x="140" y="30"/>
                    <a:pt x="140" y="30"/>
                    <a:pt x="140" y="30"/>
                  </a:cubicBezTo>
                  <a:cubicBezTo>
                    <a:pt x="139" y="30"/>
                    <a:pt x="138" y="30"/>
                    <a:pt x="137" y="30"/>
                  </a:cubicBezTo>
                  <a:cubicBezTo>
                    <a:pt x="137" y="30"/>
                    <a:pt x="137" y="30"/>
                    <a:pt x="137" y="30"/>
                  </a:cubicBezTo>
                  <a:cubicBezTo>
                    <a:pt x="137" y="29"/>
                    <a:pt x="137" y="29"/>
                    <a:pt x="138" y="28"/>
                  </a:cubicBezTo>
                  <a:cubicBezTo>
                    <a:pt x="138" y="28"/>
                    <a:pt x="138" y="28"/>
                    <a:pt x="138" y="28"/>
                  </a:cubicBezTo>
                  <a:cubicBezTo>
                    <a:pt x="136" y="28"/>
                    <a:pt x="134" y="29"/>
                    <a:pt x="133" y="28"/>
                  </a:cubicBezTo>
                  <a:cubicBezTo>
                    <a:pt x="133" y="28"/>
                    <a:pt x="133" y="28"/>
                    <a:pt x="133" y="28"/>
                  </a:cubicBezTo>
                  <a:cubicBezTo>
                    <a:pt x="134" y="28"/>
                    <a:pt x="134" y="28"/>
                    <a:pt x="134" y="27"/>
                  </a:cubicBezTo>
                  <a:cubicBezTo>
                    <a:pt x="135" y="27"/>
                    <a:pt x="135" y="27"/>
                    <a:pt x="135" y="26"/>
                  </a:cubicBezTo>
                  <a:cubicBezTo>
                    <a:pt x="135" y="26"/>
                    <a:pt x="136" y="27"/>
                    <a:pt x="136" y="27"/>
                  </a:cubicBezTo>
                  <a:cubicBezTo>
                    <a:pt x="137" y="28"/>
                    <a:pt x="137" y="27"/>
                    <a:pt x="138" y="28"/>
                  </a:cubicBezTo>
                  <a:cubicBezTo>
                    <a:pt x="138" y="28"/>
                    <a:pt x="138" y="27"/>
                    <a:pt x="138" y="27"/>
                  </a:cubicBezTo>
                  <a:cubicBezTo>
                    <a:pt x="139" y="27"/>
                    <a:pt x="139" y="27"/>
                    <a:pt x="139" y="26"/>
                  </a:cubicBezTo>
                  <a:cubicBezTo>
                    <a:pt x="139" y="27"/>
                    <a:pt x="139" y="27"/>
                    <a:pt x="139" y="28"/>
                  </a:cubicBezTo>
                  <a:cubicBezTo>
                    <a:pt x="139" y="28"/>
                    <a:pt x="139" y="28"/>
                    <a:pt x="139" y="28"/>
                  </a:cubicBezTo>
                  <a:cubicBezTo>
                    <a:pt x="140" y="27"/>
                    <a:pt x="140" y="27"/>
                    <a:pt x="141" y="27"/>
                  </a:cubicBezTo>
                  <a:cubicBezTo>
                    <a:pt x="141" y="27"/>
                    <a:pt x="141" y="27"/>
                    <a:pt x="141" y="27"/>
                  </a:cubicBezTo>
                  <a:cubicBezTo>
                    <a:pt x="141" y="27"/>
                    <a:pt x="141" y="27"/>
                    <a:pt x="141" y="27"/>
                  </a:cubicBezTo>
                  <a:cubicBezTo>
                    <a:pt x="142" y="27"/>
                    <a:pt x="142" y="27"/>
                    <a:pt x="143" y="27"/>
                  </a:cubicBezTo>
                  <a:cubicBezTo>
                    <a:pt x="143" y="27"/>
                    <a:pt x="143" y="28"/>
                    <a:pt x="144" y="28"/>
                  </a:cubicBezTo>
                  <a:cubicBezTo>
                    <a:pt x="144" y="28"/>
                    <a:pt x="144" y="28"/>
                    <a:pt x="144" y="28"/>
                  </a:cubicBezTo>
                  <a:cubicBezTo>
                    <a:pt x="144" y="28"/>
                    <a:pt x="144" y="28"/>
                    <a:pt x="144" y="28"/>
                  </a:cubicBezTo>
                  <a:lnTo>
                    <a:pt x="143" y="29"/>
                  </a:lnTo>
                  <a:close/>
                  <a:moveTo>
                    <a:pt x="134" y="30"/>
                  </a:moveTo>
                  <a:cubicBezTo>
                    <a:pt x="135" y="30"/>
                    <a:pt x="135" y="30"/>
                    <a:pt x="135" y="30"/>
                  </a:cubicBezTo>
                  <a:cubicBezTo>
                    <a:pt x="136" y="30"/>
                    <a:pt x="136" y="31"/>
                    <a:pt x="136" y="31"/>
                  </a:cubicBezTo>
                  <a:cubicBezTo>
                    <a:pt x="136" y="31"/>
                    <a:pt x="136" y="31"/>
                    <a:pt x="136" y="31"/>
                  </a:cubicBezTo>
                  <a:cubicBezTo>
                    <a:pt x="135" y="31"/>
                    <a:pt x="135" y="32"/>
                    <a:pt x="135" y="32"/>
                  </a:cubicBezTo>
                  <a:cubicBezTo>
                    <a:pt x="134" y="32"/>
                    <a:pt x="134" y="33"/>
                    <a:pt x="134" y="33"/>
                  </a:cubicBezTo>
                  <a:cubicBezTo>
                    <a:pt x="134" y="34"/>
                    <a:pt x="134" y="34"/>
                    <a:pt x="134" y="34"/>
                  </a:cubicBezTo>
                  <a:cubicBezTo>
                    <a:pt x="133" y="34"/>
                    <a:pt x="133" y="34"/>
                    <a:pt x="133" y="34"/>
                  </a:cubicBezTo>
                  <a:cubicBezTo>
                    <a:pt x="132" y="35"/>
                    <a:pt x="132" y="35"/>
                    <a:pt x="132" y="36"/>
                  </a:cubicBezTo>
                  <a:cubicBezTo>
                    <a:pt x="132" y="36"/>
                    <a:pt x="132" y="36"/>
                    <a:pt x="132" y="36"/>
                  </a:cubicBezTo>
                  <a:cubicBezTo>
                    <a:pt x="131" y="36"/>
                    <a:pt x="129" y="35"/>
                    <a:pt x="129" y="35"/>
                  </a:cubicBezTo>
                  <a:cubicBezTo>
                    <a:pt x="129" y="35"/>
                    <a:pt x="129" y="35"/>
                    <a:pt x="129" y="35"/>
                  </a:cubicBezTo>
                  <a:cubicBezTo>
                    <a:pt x="129" y="34"/>
                    <a:pt x="129" y="34"/>
                    <a:pt x="129" y="34"/>
                  </a:cubicBezTo>
                  <a:cubicBezTo>
                    <a:pt x="130" y="34"/>
                    <a:pt x="131" y="34"/>
                    <a:pt x="132" y="34"/>
                  </a:cubicBezTo>
                  <a:cubicBezTo>
                    <a:pt x="131" y="34"/>
                    <a:pt x="131" y="33"/>
                    <a:pt x="131" y="33"/>
                  </a:cubicBezTo>
                  <a:cubicBezTo>
                    <a:pt x="130" y="33"/>
                    <a:pt x="130" y="34"/>
                    <a:pt x="129" y="34"/>
                  </a:cubicBezTo>
                  <a:cubicBezTo>
                    <a:pt x="128" y="34"/>
                    <a:pt x="128" y="33"/>
                    <a:pt x="128" y="33"/>
                  </a:cubicBezTo>
                  <a:cubicBezTo>
                    <a:pt x="128" y="33"/>
                    <a:pt x="128" y="33"/>
                    <a:pt x="128" y="33"/>
                  </a:cubicBezTo>
                  <a:cubicBezTo>
                    <a:pt x="129" y="33"/>
                    <a:pt x="131" y="33"/>
                    <a:pt x="131" y="32"/>
                  </a:cubicBezTo>
                  <a:cubicBezTo>
                    <a:pt x="131" y="32"/>
                    <a:pt x="131" y="32"/>
                    <a:pt x="131" y="32"/>
                  </a:cubicBezTo>
                  <a:cubicBezTo>
                    <a:pt x="131" y="32"/>
                    <a:pt x="130" y="31"/>
                    <a:pt x="130" y="31"/>
                  </a:cubicBezTo>
                  <a:cubicBezTo>
                    <a:pt x="129" y="31"/>
                    <a:pt x="129" y="32"/>
                    <a:pt x="128" y="32"/>
                  </a:cubicBezTo>
                  <a:cubicBezTo>
                    <a:pt x="127" y="33"/>
                    <a:pt x="126" y="31"/>
                    <a:pt x="126" y="31"/>
                  </a:cubicBezTo>
                  <a:cubicBezTo>
                    <a:pt x="126" y="31"/>
                    <a:pt x="126" y="31"/>
                    <a:pt x="127" y="30"/>
                  </a:cubicBezTo>
                  <a:cubicBezTo>
                    <a:pt x="127" y="30"/>
                    <a:pt x="126" y="30"/>
                    <a:pt x="126" y="30"/>
                  </a:cubicBezTo>
                  <a:cubicBezTo>
                    <a:pt x="126" y="30"/>
                    <a:pt x="126" y="30"/>
                    <a:pt x="125" y="30"/>
                  </a:cubicBezTo>
                  <a:cubicBezTo>
                    <a:pt x="125" y="30"/>
                    <a:pt x="125" y="29"/>
                    <a:pt x="125" y="29"/>
                  </a:cubicBezTo>
                  <a:cubicBezTo>
                    <a:pt x="125" y="29"/>
                    <a:pt x="125" y="29"/>
                    <a:pt x="126" y="29"/>
                  </a:cubicBezTo>
                  <a:cubicBezTo>
                    <a:pt x="126" y="29"/>
                    <a:pt x="126" y="29"/>
                    <a:pt x="127" y="29"/>
                  </a:cubicBezTo>
                  <a:cubicBezTo>
                    <a:pt x="127" y="29"/>
                    <a:pt x="127" y="28"/>
                    <a:pt x="128" y="28"/>
                  </a:cubicBezTo>
                  <a:cubicBezTo>
                    <a:pt x="128" y="29"/>
                    <a:pt x="128" y="29"/>
                    <a:pt x="128" y="29"/>
                  </a:cubicBezTo>
                  <a:cubicBezTo>
                    <a:pt x="128" y="29"/>
                    <a:pt x="128" y="30"/>
                    <a:pt x="129" y="30"/>
                  </a:cubicBezTo>
                  <a:cubicBezTo>
                    <a:pt x="129" y="30"/>
                    <a:pt x="129" y="30"/>
                    <a:pt x="129" y="30"/>
                  </a:cubicBezTo>
                  <a:cubicBezTo>
                    <a:pt x="129" y="29"/>
                    <a:pt x="129" y="29"/>
                    <a:pt x="129" y="29"/>
                  </a:cubicBezTo>
                  <a:cubicBezTo>
                    <a:pt x="129" y="28"/>
                    <a:pt x="129" y="28"/>
                    <a:pt x="129" y="29"/>
                  </a:cubicBezTo>
                  <a:cubicBezTo>
                    <a:pt x="130" y="29"/>
                    <a:pt x="130" y="30"/>
                    <a:pt x="131" y="30"/>
                  </a:cubicBezTo>
                  <a:cubicBezTo>
                    <a:pt x="131" y="30"/>
                    <a:pt x="131" y="30"/>
                    <a:pt x="131" y="30"/>
                  </a:cubicBezTo>
                  <a:cubicBezTo>
                    <a:pt x="131" y="30"/>
                    <a:pt x="130" y="29"/>
                    <a:pt x="131" y="28"/>
                  </a:cubicBezTo>
                  <a:cubicBezTo>
                    <a:pt x="131" y="28"/>
                    <a:pt x="131" y="28"/>
                    <a:pt x="131" y="28"/>
                  </a:cubicBezTo>
                  <a:cubicBezTo>
                    <a:pt x="131" y="28"/>
                    <a:pt x="132" y="28"/>
                    <a:pt x="132" y="28"/>
                  </a:cubicBezTo>
                  <a:cubicBezTo>
                    <a:pt x="133" y="28"/>
                    <a:pt x="133" y="28"/>
                    <a:pt x="133" y="28"/>
                  </a:cubicBezTo>
                  <a:cubicBezTo>
                    <a:pt x="133" y="28"/>
                    <a:pt x="133" y="28"/>
                    <a:pt x="133" y="28"/>
                  </a:cubicBezTo>
                  <a:cubicBezTo>
                    <a:pt x="133" y="29"/>
                    <a:pt x="133" y="29"/>
                    <a:pt x="133" y="29"/>
                  </a:cubicBezTo>
                  <a:cubicBezTo>
                    <a:pt x="133" y="30"/>
                    <a:pt x="133" y="30"/>
                    <a:pt x="133" y="30"/>
                  </a:cubicBezTo>
                  <a:cubicBezTo>
                    <a:pt x="133" y="29"/>
                    <a:pt x="133" y="29"/>
                    <a:pt x="134" y="29"/>
                  </a:cubicBezTo>
                  <a:cubicBezTo>
                    <a:pt x="134" y="29"/>
                    <a:pt x="134" y="30"/>
                    <a:pt x="134" y="30"/>
                  </a:cubicBezTo>
                  <a:moveTo>
                    <a:pt x="112" y="85"/>
                  </a:moveTo>
                  <a:cubicBezTo>
                    <a:pt x="112" y="85"/>
                    <a:pt x="112" y="85"/>
                    <a:pt x="112" y="85"/>
                  </a:cubicBezTo>
                  <a:cubicBezTo>
                    <a:pt x="113" y="85"/>
                    <a:pt x="114" y="85"/>
                    <a:pt x="114" y="85"/>
                  </a:cubicBezTo>
                  <a:cubicBezTo>
                    <a:pt x="114" y="85"/>
                    <a:pt x="114" y="85"/>
                    <a:pt x="114" y="85"/>
                  </a:cubicBezTo>
                  <a:cubicBezTo>
                    <a:pt x="114" y="85"/>
                    <a:pt x="114" y="85"/>
                    <a:pt x="114" y="85"/>
                  </a:cubicBezTo>
                  <a:cubicBezTo>
                    <a:pt x="113" y="85"/>
                    <a:pt x="113" y="85"/>
                    <a:pt x="113" y="85"/>
                  </a:cubicBezTo>
                  <a:cubicBezTo>
                    <a:pt x="113" y="85"/>
                    <a:pt x="113" y="86"/>
                    <a:pt x="112" y="86"/>
                  </a:cubicBezTo>
                  <a:cubicBezTo>
                    <a:pt x="112" y="86"/>
                    <a:pt x="112" y="86"/>
                    <a:pt x="112" y="86"/>
                  </a:cubicBezTo>
                  <a:cubicBezTo>
                    <a:pt x="111" y="86"/>
                    <a:pt x="111" y="86"/>
                    <a:pt x="111" y="86"/>
                  </a:cubicBezTo>
                  <a:cubicBezTo>
                    <a:pt x="111" y="86"/>
                    <a:pt x="111" y="86"/>
                    <a:pt x="111" y="86"/>
                  </a:cubicBezTo>
                  <a:cubicBezTo>
                    <a:pt x="110" y="86"/>
                    <a:pt x="110" y="86"/>
                    <a:pt x="110" y="86"/>
                  </a:cubicBezTo>
                  <a:cubicBezTo>
                    <a:pt x="110" y="86"/>
                    <a:pt x="110" y="86"/>
                    <a:pt x="110" y="86"/>
                  </a:cubicBezTo>
                  <a:cubicBezTo>
                    <a:pt x="109" y="86"/>
                    <a:pt x="109" y="86"/>
                    <a:pt x="108" y="86"/>
                  </a:cubicBezTo>
                  <a:cubicBezTo>
                    <a:pt x="108" y="87"/>
                    <a:pt x="108" y="86"/>
                    <a:pt x="107" y="86"/>
                  </a:cubicBezTo>
                  <a:cubicBezTo>
                    <a:pt x="107" y="86"/>
                    <a:pt x="107" y="86"/>
                    <a:pt x="107" y="86"/>
                  </a:cubicBezTo>
                  <a:cubicBezTo>
                    <a:pt x="106" y="86"/>
                    <a:pt x="106" y="87"/>
                    <a:pt x="106" y="87"/>
                  </a:cubicBezTo>
                  <a:cubicBezTo>
                    <a:pt x="106" y="87"/>
                    <a:pt x="106" y="87"/>
                    <a:pt x="106" y="87"/>
                  </a:cubicBezTo>
                  <a:cubicBezTo>
                    <a:pt x="106" y="87"/>
                    <a:pt x="105" y="87"/>
                    <a:pt x="105" y="87"/>
                  </a:cubicBezTo>
                  <a:cubicBezTo>
                    <a:pt x="105" y="87"/>
                    <a:pt x="105" y="87"/>
                    <a:pt x="105" y="86"/>
                  </a:cubicBezTo>
                  <a:cubicBezTo>
                    <a:pt x="106" y="86"/>
                    <a:pt x="107" y="86"/>
                    <a:pt x="107" y="85"/>
                  </a:cubicBezTo>
                  <a:cubicBezTo>
                    <a:pt x="107" y="85"/>
                    <a:pt x="107" y="85"/>
                    <a:pt x="107" y="85"/>
                  </a:cubicBezTo>
                  <a:cubicBezTo>
                    <a:pt x="108" y="85"/>
                    <a:pt x="108" y="85"/>
                    <a:pt x="108" y="85"/>
                  </a:cubicBezTo>
                  <a:cubicBezTo>
                    <a:pt x="108" y="85"/>
                    <a:pt x="109" y="84"/>
                    <a:pt x="109" y="84"/>
                  </a:cubicBezTo>
                  <a:cubicBezTo>
                    <a:pt x="109" y="84"/>
                    <a:pt x="108" y="85"/>
                    <a:pt x="108" y="85"/>
                  </a:cubicBezTo>
                  <a:cubicBezTo>
                    <a:pt x="108" y="85"/>
                    <a:pt x="108" y="85"/>
                    <a:pt x="108" y="85"/>
                  </a:cubicBezTo>
                  <a:cubicBezTo>
                    <a:pt x="108" y="85"/>
                    <a:pt x="108" y="85"/>
                    <a:pt x="108" y="85"/>
                  </a:cubicBezTo>
                  <a:cubicBezTo>
                    <a:pt x="108" y="84"/>
                    <a:pt x="107" y="84"/>
                    <a:pt x="107" y="84"/>
                  </a:cubicBezTo>
                  <a:cubicBezTo>
                    <a:pt x="107" y="84"/>
                    <a:pt x="107" y="84"/>
                    <a:pt x="106" y="84"/>
                  </a:cubicBezTo>
                  <a:cubicBezTo>
                    <a:pt x="106" y="84"/>
                    <a:pt x="106" y="84"/>
                    <a:pt x="106" y="84"/>
                  </a:cubicBezTo>
                  <a:cubicBezTo>
                    <a:pt x="106" y="84"/>
                    <a:pt x="106" y="84"/>
                    <a:pt x="106" y="84"/>
                  </a:cubicBezTo>
                  <a:cubicBezTo>
                    <a:pt x="106" y="84"/>
                    <a:pt x="107" y="84"/>
                    <a:pt x="107" y="83"/>
                  </a:cubicBezTo>
                  <a:cubicBezTo>
                    <a:pt x="107" y="83"/>
                    <a:pt x="107" y="83"/>
                    <a:pt x="107" y="82"/>
                  </a:cubicBezTo>
                  <a:cubicBezTo>
                    <a:pt x="107" y="82"/>
                    <a:pt x="107" y="82"/>
                    <a:pt x="107" y="82"/>
                  </a:cubicBezTo>
                  <a:cubicBezTo>
                    <a:pt x="107" y="82"/>
                    <a:pt x="107" y="82"/>
                    <a:pt x="107" y="82"/>
                  </a:cubicBezTo>
                  <a:cubicBezTo>
                    <a:pt x="107" y="82"/>
                    <a:pt x="107" y="82"/>
                    <a:pt x="107" y="82"/>
                  </a:cubicBezTo>
                  <a:cubicBezTo>
                    <a:pt x="107" y="82"/>
                    <a:pt x="108" y="82"/>
                    <a:pt x="109" y="82"/>
                  </a:cubicBezTo>
                  <a:cubicBezTo>
                    <a:pt x="109" y="82"/>
                    <a:pt x="109" y="82"/>
                    <a:pt x="109" y="82"/>
                  </a:cubicBezTo>
                  <a:cubicBezTo>
                    <a:pt x="108" y="81"/>
                    <a:pt x="109" y="81"/>
                    <a:pt x="109" y="80"/>
                  </a:cubicBezTo>
                  <a:cubicBezTo>
                    <a:pt x="109" y="80"/>
                    <a:pt x="109" y="80"/>
                    <a:pt x="109" y="80"/>
                  </a:cubicBezTo>
                  <a:cubicBezTo>
                    <a:pt x="108" y="80"/>
                    <a:pt x="108" y="80"/>
                    <a:pt x="108" y="80"/>
                  </a:cubicBezTo>
                  <a:cubicBezTo>
                    <a:pt x="108" y="80"/>
                    <a:pt x="108" y="80"/>
                    <a:pt x="108" y="80"/>
                  </a:cubicBezTo>
                  <a:cubicBezTo>
                    <a:pt x="108" y="80"/>
                    <a:pt x="108" y="79"/>
                    <a:pt x="108" y="79"/>
                  </a:cubicBezTo>
                  <a:cubicBezTo>
                    <a:pt x="108" y="79"/>
                    <a:pt x="108" y="79"/>
                    <a:pt x="107" y="79"/>
                  </a:cubicBezTo>
                  <a:cubicBezTo>
                    <a:pt x="107" y="79"/>
                    <a:pt x="107" y="79"/>
                    <a:pt x="107" y="79"/>
                  </a:cubicBezTo>
                  <a:cubicBezTo>
                    <a:pt x="107" y="79"/>
                    <a:pt x="107" y="79"/>
                    <a:pt x="107" y="79"/>
                  </a:cubicBezTo>
                  <a:cubicBezTo>
                    <a:pt x="106" y="79"/>
                    <a:pt x="106" y="79"/>
                    <a:pt x="106" y="79"/>
                  </a:cubicBezTo>
                  <a:cubicBezTo>
                    <a:pt x="106" y="79"/>
                    <a:pt x="107" y="78"/>
                    <a:pt x="107" y="78"/>
                  </a:cubicBezTo>
                  <a:cubicBezTo>
                    <a:pt x="106" y="78"/>
                    <a:pt x="106" y="78"/>
                    <a:pt x="106" y="78"/>
                  </a:cubicBezTo>
                  <a:cubicBezTo>
                    <a:pt x="106" y="78"/>
                    <a:pt x="107" y="78"/>
                    <a:pt x="107" y="77"/>
                  </a:cubicBezTo>
                  <a:cubicBezTo>
                    <a:pt x="107" y="77"/>
                    <a:pt x="107" y="77"/>
                    <a:pt x="107" y="77"/>
                  </a:cubicBezTo>
                  <a:cubicBezTo>
                    <a:pt x="106" y="77"/>
                    <a:pt x="106" y="77"/>
                    <a:pt x="106" y="77"/>
                  </a:cubicBezTo>
                  <a:cubicBezTo>
                    <a:pt x="106" y="77"/>
                    <a:pt x="106" y="77"/>
                    <a:pt x="106" y="78"/>
                  </a:cubicBezTo>
                  <a:cubicBezTo>
                    <a:pt x="106" y="78"/>
                    <a:pt x="106" y="78"/>
                    <a:pt x="106" y="78"/>
                  </a:cubicBezTo>
                  <a:cubicBezTo>
                    <a:pt x="105" y="77"/>
                    <a:pt x="106" y="77"/>
                    <a:pt x="106" y="76"/>
                  </a:cubicBezTo>
                  <a:cubicBezTo>
                    <a:pt x="106" y="76"/>
                    <a:pt x="106" y="76"/>
                    <a:pt x="106" y="76"/>
                  </a:cubicBezTo>
                  <a:cubicBezTo>
                    <a:pt x="106" y="76"/>
                    <a:pt x="106" y="76"/>
                    <a:pt x="106" y="76"/>
                  </a:cubicBezTo>
                  <a:cubicBezTo>
                    <a:pt x="105" y="76"/>
                    <a:pt x="105" y="76"/>
                    <a:pt x="105" y="77"/>
                  </a:cubicBezTo>
                  <a:cubicBezTo>
                    <a:pt x="105" y="77"/>
                    <a:pt x="105" y="77"/>
                    <a:pt x="105" y="76"/>
                  </a:cubicBezTo>
                  <a:cubicBezTo>
                    <a:pt x="105" y="76"/>
                    <a:pt x="105" y="76"/>
                    <a:pt x="105" y="76"/>
                  </a:cubicBezTo>
                  <a:cubicBezTo>
                    <a:pt x="105" y="75"/>
                    <a:pt x="105" y="75"/>
                    <a:pt x="105" y="75"/>
                  </a:cubicBezTo>
                  <a:cubicBezTo>
                    <a:pt x="105" y="75"/>
                    <a:pt x="106" y="75"/>
                    <a:pt x="106" y="75"/>
                  </a:cubicBezTo>
                  <a:cubicBezTo>
                    <a:pt x="106" y="75"/>
                    <a:pt x="105" y="75"/>
                    <a:pt x="105" y="75"/>
                  </a:cubicBezTo>
                  <a:cubicBezTo>
                    <a:pt x="105" y="74"/>
                    <a:pt x="105" y="74"/>
                    <a:pt x="106" y="74"/>
                  </a:cubicBezTo>
                  <a:cubicBezTo>
                    <a:pt x="106" y="74"/>
                    <a:pt x="106" y="74"/>
                    <a:pt x="106" y="74"/>
                  </a:cubicBezTo>
                  <a:cubicBezTo>
                    <a:pt x="106" y="74"/>
                    <a:pt x="106" y="74"/>
                    <a:pt x="106" y="74"/>
                  </a:cubicBezTo>
                  <a:cubicBezTo>
                    <a:pt x="106" y="74"/>
                    <a:pt x="106" y="74"/>
                    <a:pt x="106" y="74"/>
                  </a:cubicBezTo>
                  <a:cubicBezTo>
                    <a:pt x="106" y="73"/>
                    <a:pt x="106" y="73"/>
                    <a:pt x="106" y="73"/>
                  </a:cubicBezTo>
                  <a:cubicBezTo>
                    <a:pt x="106" y="73"/>
                    <a:pt x="106" y="73"/>
                    <a:pt x="106" y="73"/>
                  </a:cubicBezTo>
                  <a:cubicBezTo>
                    <a:pt x="106" y="73"/>
                    <a:pt x="107" y="73"/>
                    <a:pt x="107" y="73"/>
                  </a:cubicBezTo>
                  <a:cubicBezTo>
                    <a:pt x="107" y="73"/>
                    <a:pt x="108" y="73"/>
                    <a:pt x="108" y="73"/>
                  </a:cubicBezTo>
                  <a:cubicBezTo>
                    <a:pt x="108" y="73"/>
                    <a:pt x="109" y="73"/>
                    <a:pt x="108" y="73"/>
                  </a:cubicBezTo>
                  <a:cubicBezTo>
                    <a:pt x="108" y="74"/>
                    <a:pt x="107" y="74"/>
                    <a:pt x="107" y="75"/>
                  </a:cubicBezTo>
                  <a:cubicBezTo>
                    <a:pt x="107" y="75"/>
                    <a:pt x="107" y="75"/>
                    <a:pt x="107" y="75"/>
                  </a:cubicBezTo>
                  <a:cubicBezTo>
                    <a:pt x="108" y="75"/>
                    <a:pt x="109" y="74"/>
                    <a:pt x="110" y="75"/>
                  </a:cubicBezTo>
                  <a:cubicBezTo>
                    <a:pt x="110" y="75"/>
                    <a:pt x="110" y="75"/>
                    <a:pt x="110" y="75"/>
                  </a:cubicBezTo>
                  <a:cubicBezTo>
                    <a:pt x="109" y="76"/>
                    <a:pt x="109" y="77"/>
                    <a:pt x="108" y="77"/>
                  </a:cubicBezTo>
                  <a:cubicBezTo>
                    <a:pt x="108" y="77"/>
                    <a:pt x="108" y="77"/>
                    <a:pt x="108" y="77"/>
                  </a:cubicBezTo>
                  <a:cubicBezTo>
                    <a:pt x="109" y="77"/>
                    <a:pt x="109" y="77"/>
                    <a:pt x="109" y="77"/>
                  </a:cubicBezTo>
                  <a:cubicBezTo>
                    <a:pt x="109" y="77"/>
                    <a:pt x="109" y="77"/>
                    <a:pt x="109" y="77"/>
                  </a:cubicBezTo>
                  <a:cubicBezTo>
                    <a:pt x="109" y="77"/>
                    <a:pt x="108" y="77"/>
                    <a:pt x="108" y="77"/>
                  </a:cubicBezTo>
                  <a:cubicBezTo>
                    <a:pt x="108" y="77"/>
                    <a:pt x="108" y="77"/>
                    <a:pt x="108" y="77"/>
                  </a:cubicBezTo>
                  <a:cubicBezTo>
                    <a:pt x="108" y="78"/>
                    <a:pt x="108" y="77"/>
                    <a:pt x="109" y="77"/>
                  </a:cubicBezTo>
                  <a:cubicBezTo>
                    <a:pt x="109" y="77"/>
                    <a:pt x="110" y="78"/>
                    <a:pt x="110" y="78"/>
                  </a:cubicBezTo>
                  <a:cubicBezTo>
                    <a:pt x="110" y="79"/>
                    <a:pt x="110" y="79"/>
                    <a:pt x="110" y="79"/>
                  </a:cubicBezTo>
                  <a:cubicBezTo>
                    <a:pt x="111" y="80"/>
                    <a:pt x="111" y="79"/>
                    <a:pt x="111" y="80"/>
                  </a:cubicBezTo>
                  <a:cubicBezTo>
                    <a:pt x="111" y="80"/>
                    <a:pt x="111" y="80"/>
                    <a:pt x="112" y="80"/>
                  </a:cubicBezTo>
                  <a:cubicBezTo>
                    <a:pt x="112" y="81"/>
                    <a:pt x="112" y="81"/>
                    <a:pt x="112" y="81"/>
                  </a:cubicBezTo>
                  <a:cubicBezTo>
                    <a:pt x="112" y="82"/>
                    <a:pt x="113" y="82"/>
                    <a:pt x="112" y="82"/>
                  </a:cubicBezTo>
                  <a:cubicBezTo>
                    <a:pt x="112" y="82"/>
                    <a:pt x="112" y="83"/>
                    <a:pt x="112" y="83"/>
                  </a:cubicBezTo>
                  <a:cubicBezTo>
                    <a:pt x="113" y="82"/>
                    <a:pt x="114" y="82"/>
                    <a:pt x="114" y="83"/>
                  </a:cubicBezTo>
                  <a:cubicBezTo>
                    <a:pt x="114" y="83"/>
                    <a:pt x="114" y="83"/>
                    <a:pt x="114" y="83"/>
                  </a:cubicBezTo>
                  <a:cubicBezTo>
                    <a:pt x="114" y="84"/>
                    <a:pt x="113" y="84"/>
                    <a:pt x="112" y="85"/>
                  </a:cubicBezTo>
                  <a:moveTo>
                    <a:pt x="106" y="78"/>
                  </a:moveTo>
                  <a:cubicBezTo>
                    <a:pt x="106" y="78"/>
                    <a:pt x="106" y="78"/>
                    <a:pt x="106" y="78"/>
                  </a:cubicBezTo>
                  <a:cubicBezTo>
                    <a:pt x="106" y="78"/>
                    <a:pt x="106" y="78"/>
                    <a:pt x="105" y="78"/>
                  </a:cubicBezTo>
                  <a:cubicBezTo>
                    <a:pt x="105" y="78"/>
                    <a:pt x="105" y="78"/>
                    <a:pt x="105" y="78"/>
                  </a:cubicBezTo>
                  <a:cubicBezTo>
                    <a:pt x="105" y="78"/>
                    <a:pt x="105" y="78"/>
                    <a:pt x="105" y="78"/>
                  </a:cubicBezTo>
                  <a:cubicBezTo>
                    <a:pt x="105" y="78"/>
                    <a:pt x="105" y="78"/>
                    <a:pt x="106" y="78"/>
                  </a:cubicBezTo>
                  <a:moveTo>
                    <a:pt x="105" y="80"/>
                  </a:moveTo>
                  <a:cubicBezTo>
                    <a:pt x="105" y="80"/>
                    <a:pt x="105" y="81"/>
                    <a:pt x="104" y="81"/>
                  </a:cubicBezTo>
                  <a:cubicBezTo>
                    <a:pt x="105" y="81"/>
                    <a:pt x="105" y="82"/>
                    <a:pt x="105" y="82"/>
                  </a:cubicBezTo>
                  <a:cubicBezTo>
                    <a:pt x="105" y="83"/>
                    <a:pt x="105" y="83"/>
                    <a:pt x="105" y="83"/>
                  </a:cubicBezTo>
                  <a:cubicBezTo>
                    <a:pt x="104" y="83"/>
                    <a:pt x="104" y="83"/>
                    <a:pt x="104" y="83"/>
                  </a:cubicBezTo>
                  <a:cubicBezTo>
                    <a:pt x="104" y="83"/>
                    <a:pt x="104" y="83"/>
                    <a:pt x="104" y="84"/>
                  </a:cubicBezTo>
                  <a:cubicBezTo>
                    <a:pt x="104" y="84"/>
                    <a:pt x="103" y="84"/>
                    <a:pt x="103" y="84"/>
                  </a:cubicBezTo>
                  <a:cubicBezTo>
                    <a:pt x="103" y="84"/>
                    <a:pt x="102" y="84"/>
                    <a:pt x="102" y="84"/>
                  </a:cubicBezTo>
                  <a:cubicBezTo>
                    <a:pt x="102" y="84"/>
                    <a:pt x="102" y="84"/>
                    <a:pt x="102" y="84"/>
                  </a:cubicBezTo>
                  <a:cubicBezTo>
                    <a:pt x="101" y="84"/>
                    <a:pt x="101" y="85"/>
                    <a:pt x="101" y="85"/>
                  </a:cubicBezTo>
                  <a:cubicBezTo>
                    <a:pt x="101" y="84"/>
                    <a:pt x="101" y="84"/>
                    <a:pt x="101" y="84"/>
                  </a:cubicBezTo>
                  <a:cubicBezTo>
                    <a:pt x="100" y="84"/>
                    <a:pt x="100" y="84"/>
                    <a:pt x="100" y="84"/>
                  </a:cubicBezTo>
                  <a:cubicBezTo>
                    <a:pt x="100" y="84"/>
                    <a:pt x="100" y="84"/>
                    <a:pt x="100" y="84"/>
                  </a:cubicBezTo>
                  <a:cubicBezTo>
                    <a:pt x="100" y="84"/>
                    <a:pt x="100" y="84"/>
                    <a:pt x="100" y="84"/>
                  </a:cubicBezTo>
                  <a:cubicBezTo>
                    <a:pt x="100" y="84"/>
                    <a:pt x="100" y="84"/>
                    <a:pt x="100" y="84"/>
                  </a:cubicBezTo>
                  <a:cubicBezTo>
                    <a:pt x="100" y="84"/>
                    <a:pt x="100" y="84"/>
                    <a:pt x="100" y="84"/>
                  </a:cubicBezTo>
                  <a:cubicBezTo>
                    <a:pt x="100" y="83"/>
                    <a:pt x="100" y="83"/>
                    <a:pt x="100" y="83"/>
                  </a:cubicBezTo>
                  <a:cubicBezTo>
                    <a:pt x="100" y="83"/>
                    <a:pt x="100" y="83"/>
                    <a:pt x="101" y="83"/>
                  </a:cubicBezTo>
                  <a:cubicBezTo>
                    <a:pt x="101" y="83"/>
                    <a:pt x="101" y="83"/>
                    <a:pt x="101" y="83"/>
                  </a:cubicBezTo>
                  <a:cubicBezTo>
                    <a:pt x="101" y="83"/>
                    <a:pt x="101" y="83"/>
                    <a:pt x="101" y="83"/>
                  </a:cubicBezTo>
                  <a:cubicBezTo>
                    <a:pt x="101" y="83"/>
                    <a:pt x="101" y="83"/>
                    <a:pt x="101" y="83"/>
                  </a:cubicBezTo>
                  <a:cubicBezTo>
                    <a:pt x="101" y="83"/>
                    <a:pt x="101" y="83"/>
                    <a:pt x="101" y="83"/>
                  </a:cubicBezTo>
                  <a:cubicBezTo>
                    <a:pt x="101" y="83"/>
                    <a:pt x="101" y="82"/>
                    <a:pt x="101" y="82"/>
                  </a:cubicBezTo>
                  <a:cubicBezTo>
                    <a:pt x="101" y="82"/>
                    <a:pt x="101" y="82"/>
                    <a:pt x="101" y="82"/>
                  </a:cubicBezTo>
                  <a:cubicBezTo>
                    <a:pt x="101" y="82"/>
                    <a:pt x="101" y="82"/>
                    <a:pt x="102" y="82"/>
                  </a:cubicBezTo>
                  <a:cubicBezTo>
                    <a:pt x="102" y="82"/>
                    <a:pt x="102" y="82"/>
                    <a:pt x="102" y="82"/>
                  </a:cubicBezTo>
                  <a:cubicBezTo>
                    <a:pt x="101" y="82"/>
                    <a:pt x="100" y="82"/>
                    <a:pt x="100" y="81"/>
                  </a:cubicBezTo>
                  <a:cubicBezTo>
                    <a:pt x="100" y="81"/>
                    <a:pt x="100" y="81"/>
                    <a:pt x="100" y="81"/>
                  </a:cubicBezTo>
                  <a:cubicBezTo>
                    <a:pt x="100" y="81"/>
                    <a:pt x="100" y="81"/>
                    <a:pt x="100" y="81"/>
                  </a:cubicBezTo>
                  <a:cubicBezTo>
                    <a:pt x="100" y="81"/>
                    <a:pt x="100" y="81"/>
                    <a:pt x="101" y="81"/>
                  </a:cubicBezTo>
                  <a:cubicBezTo>
                    <a:pt x="100" y="81"/>
                    <a:pt x="101" y="81"/>
                    <a:pt x="101" y="81"/>
                  </a:cubicBezTo>
                  <a:cubicBezTo>
                    <a:pt x="101" y="81"/>
                    <a:pt x="101" y="81"/>
                    <a:pt x="101" y="81"/>
                  </a:cubicBezTo>
                  <a:cubicBezTo>
                    <a:pt x="100" y="81"/>
                    <a:pt x="100" y="81"/>
                    <a:pt x="100" y="81"/>
                  </a:cubicBezTo>
                  <a:cubicBezTo>
                    <a:pt x="100" y="81"/>
                    <a:pt x="100" y="81"/>
                    <a:pt x="100" y="81"/>
                  </a:cubicBezTo>
                  <a:cubicBezTo>
                    <a:pt x="100" y="80"/>
                    <a:pt x="100" y="80"/>
                    <a:pt x="100" y="80"/>
                  </a:cubicBezTo>
                  <a:cubicBezTo>
                    <a:pt x="101" y="80"/>
                    <a:pt x="101" y="80"/>
                    <a:pt x="102" y="80"/>
                  </a:cubicBezTo>
                  <a:cubicBezTo>
                    <a:pt x="102" y="80"/>
                    <a:pt x="102" y="80"/>
                    <a:pt x="102" y="80"/>
                  </a:cubicBezTo>
                  <a:cubicBezTo>
                    <a:pt x="102" y="80"/>
                    <a:pt x="102" y="80"/>
                    <a:pt x="102" y="79"/>
                  </a:cubicBezTo>
                  <a:cubicBezTo>
                    <a:pt x="102" y="79"/>
                    <a:pt x="102" y="79"/>
                    <a:pt x="102" y="79"/>
                  </a:cubicBezTo>
                  <a:cubicBezTo>
                    <a:pt x="102" y="79"/>
                    <a:pt x="102" y="79"/>
                    <a:pt x="102" y="79"/>
                  </a:cubicBezTo>
                  <a:cubicBezTo>
                    <a:pt x="102" y="79"/>
                    <a:pt x="102" y="79"/>
                    <a:pt x="102" y="79"/>
                  </a:cubicBezTo>
                  <a:cubicBezTo>
                    <a:pt x="102" y="79"/>
                    <a:pt x="102" y="79"/>
                    <a:pt x="103" y="78"/>
                  </a:cubicBezTo>
                  <a:cubicBezTo>
                    <a:pt x="103" y="79"/>
                    <a:pt x="103" y="79"/>
                    <a:pt x="103" y="79"/>
                  </a:cubicBezTo>
                  <a:cubicBezTo>
                    <a:pt x="104" y="79"/>
                    <a:pt x="105" y="78"/>
                    <a:pt x="105" y="79"/>
                  </a:cubicBezTo>
                  <a:cubicBezTo>
                    <a:pt x="105" y="79"/>
                    <a:pt x="105" y="80"/>
                    <a:pt x="105" y="80"/>
                  </a:cubicBezTo>
                  <a:moveTo>
                    <a:pt x="100" y="113"/>
                  </a:moveTo>
                  <a:cubicBezTo>
                    <a:pt x="101" y="112"/>
                    <a:pt x="101" y="112"/>
                    <a:pt x="101" y="112"/>
                  </a:cubicBezTo>
                  <a:cubicBezTo>
                    <a:pt x="101" y="112"/>
                    <a:pt x="101" y="111"/>
                    <a:pt x="101" y="111"/>
                  </a:cubicBezTo>
                  <a:cubicBezTo>
                    <a:pt x="101" y="111"/>
                    <a:pt x="102" y="110"/>
                    <a:pt x="102" y="110"/>
                  </a:cubicBezTo>
                  <a:cubicBezTo>
                    <a:pt x="103" y="110"/>
                    <a:pt x="104" y="110"/>
                    <a:pt x="104" y="109"/>
                  </a:cubicBezTo>
                  <a:cubicBezTo>
                    <a:pt x="104" y="109"/>
                    <a:pt x="105" y="107"/>
                    <a:pt x="105" y="107"/>
                  </a:cubicBezTo>
                  <a:cubicBezTo>
                    <a:pt x="105" y="107"/>
                    <a:pt x="105" y="107"/>
                    <a:pt x="105" y="107"/>
                  </a:cubicBezTo>
                  <a:cubicBezTo>
                    <a:pt x="106" y="107"/>
                    <a:pt x="106" y="108"/>
                    <a:pt x="107" y="108"/>
                  </a:cubicBezTo>
                  <a:cubicBezTo>
                    <a:pt x="107" y="108"/>
                    <a:pt x="108" y="107"/>
                    <a:pt x="109" y="107"/>
                  </a:cubicBezTo>
                  <a:cubicBezTo>
                    <a:pt x="109" y="108"/>
                    <a:pt x="109" y="108"/>
                    <a:pt x="110" y="108"/>
                  </a:cubicBezTo>
                  <a:cubicBezTo>
                    <a:pt x="110" y="108"/>
                    <a:pt x="110" y="107"/>
                    <a:pt x="111" y="107"/>
                  </a:cubicBezTo>
                  <a:cubicBezTo>
                    <a:pt x="111" y="107"/>
                    <a:pt x="111" y="107"/>
                    <a:pt x="112" y="107"/>
                  </a:cubicBezTo>
                  <a:cubicBezTo>
                    <a:pt x="112" y="107"/>
                    <a:pt x="112" y="107"/>
                    <a:pt x="112" y="107"/>
                  </a:cubicBezTo>
                  <a:cubicBezTo>
                    <a:pt x="112" y="107"/>
                    <a:pt x="112" y="106"/>
                    <a:pt x="113" y="106"/>
                  </a:cubicBezTo>
                  <a:cubicBezTo>
                    <a:pt x="113" y="106"/>
                    <a:pt x="114" y="106"/>
                    <a:pt x="115" y="106"/>
                  </a:cubicBezTo>
                  <a:cubicBezTo>
                    <a:pt x="115" y="106"/>
                    <a:pt x="115" y="106"/>
                    <a:pt x="115" y="106"/>
                  </a:cubicBezTo>
                  <a:cubicBezTo>
                    <a:pt x="115" y="106"/>
                    <a:pt x="116" y="106"/>
                    <a:pt x="116" y="106"/>
                  </a:cubicBezTo>
                  <a:cubicBezTo>
                    <a:pt x="116" y="106"/>
                    <a:pt x="116" y="106"/>
                    <a:pt x="116" y="105"/>
                  </a:cubicBezTo>
                  <a:cubicBezTo>
                    <a:pt x="117" y="105"/>
                    <a:pt x="118" y="106"/>
                    <a:pt x="118" y="106"/>
                  </a:cubicBezTo>
                  <a:cubicBezTo>
                    <a:pt x="119" y="106"/>
                    <a:pt x="119" y="105"/>
                    <a:pt x="119" y="105"/>
                  </a:cubicBezTo>
                  <a:cubicBezTo>
                    <a:pt x="120" y="105"/>
                    <a:pt x="120" y="105"/>
                    <a:pt x="120" y="105"/>
                  </a:cubicBezTo>
                  <a:cubicBezTo>
                    <a:pt x="120" y="105"/>
                    <a:pt x="120" y="105"/>
                    <a:pt x="121" y="105"/>
                  </a:cubicBezTo>
                  <a:cubicBezTo>
                    <a:pt x="121" y="105"/>
                    <a:pt x="121" y="106"/>
                    <a:pt x="121" y="106"/>
                  </a:cubicBezTo>
                  <a:cubicBezTo>
                    <a:pt x="122" y="106"/>
                    <a:pt x="123" y="105"/>
                    <a:pt x="123" y="105"/>
                  </a:cubicBezTo>
                  <a:cubicBezTo>
                    <a:pt x="123" y="105"/>
                    <a:pt x="123" y="105"/>
                    <a:pt x="123" y="105"/>
                  </a:cubicBezTo>
                  <a:cubicBezTo>
                    <a:pt x="123" y="105"/>
                    <a:pt x="124" y="105"/>
                    <a:pt x="124" y="105"/>
                  </a:cubicBezTo>
                  <a:cubicBezTo>
                    <a:pt x="124" y="105"/>
                    <a:pt x="124" y="105"/>
                    <a:pt x="124" y="106"/>
                  </a:cubicBezTo>
                  <a:cubicBezTo>
                    <a:pt x="124" y="106"/>
                    <a:pt x="124" y="106"/>
                    <a:pt x="124" y="106"/>
                  </a:cubicBezTo>
                  <a:cubicBezTo>
                    <a:pt x="124" y="105"/>
                    <a:pt x="125" y="105"/>
                    <a:pt x="125" y="105"/>
                  </a:cubicBezTo>
                  <a:cubicBezTo>
                    <a:pt x="125" y="106"/>
                    <a:pt x="123" y="106"/>
                    <a:pt x="125" y="107"/>
                  </a:cubicBezTo>
                  <a:cubicBezTo>
                    <a:pt x="125" y="107"/>
                    <a:pt x="125" y="107"/>
                    <a:pt x="125" y="108"/>
                  </a:cubicBezTo>
                  <a:cubicBezTo>
                    <a:pt x="125" y="108"/>
                    <a:pt x="124" y="109"/>
                    <a:pt x="124" y="109"/>
                  </a:cubicBezTo>
                  <a:cubicBezTo>
                    <a:pt x="124" y="109"/>
                    <a:pt x="124" y="110"/>
                    <a:pt x="124" y="110"/>
                  </a:cubicBezTo>
                  <a:cubicBezTo>
                    <a:pt x="125" y="110"/>
                    <a:pt x="125" y="110"/>
                    <a:pt x="125" y="110"/>
                  </a:cubicBezTo>
                  <a:cubicBezTo>
                    <a:pt x="125" y="110"/>
                    <a:pt x="125" y="110"/>
                    <a:pt x="125" y="110"/>
                  </a:cubicBezTo>
                  <a:cubicBezTo>
                    <a:pt x="126" y="110"/>
                    <a:pt x="126" y="111"/>
                    <a:pt x="127" y="111"/>
                  </a:cubicBezTo>
                  <a:cubicBezTo>
                    <a:pt x="127" y="111"/>
                    <a:pt x="127" y="111"/>
                    <a:pt x="128" y="111"/>
                  </a:cubicBezTo>
                  <a:cubicBezTo>
                    <a:pt x="128" y="111"/>
                    <a:pt x="128" y="111"/>
                    <a:pt x="129" y="111"/>
                  </a:cubicBezTo>
                  <a:cubicBezTo>
                    <a:pt x="129" y="111"/>
                    <a:pt x="129" y="111"/>
                    <a:pt x="129" y="111"/>
                  </a:cubicBezTo>
                  <a:cubicBezTo>
                    <a:pt x="129" y="111"/>
                    <a:pt x="129" y="111"/>
                    <a:pt x="129" y="111"/>
                  </a:cubicBezTo>
                  <a:cubicBezTo>
                    <a:pt x="130" y="112"/>
                    <a:pt x="130" y="113"/>
                    <a:pt x="130" y="113"/>
                  </a:cubicBezTo>
                  <a:cubicBezTo>
                    <a:pt x="131" y="113"/>
                    <a:pt x="132" y="113"/>
                    <a:pt x="133" y="113"/>
                  </a:cubicBezTo>
                  <a:cubicBezTo>
                    <a:pt x="133" y="113"/>
                    <a:pt x="134" y="114"/>
                    <a:pt x="134" y="114"/>
                  </a:cubicBezTo>
                  <a:cubicBezTo>
                    <a:pt x="134" y="114"/>
                    <a:pt x="135" y="114"/>
                    <a:pt x="135" y="114"/>
                  </a:cubicBezTo>
                  <a:cubicBezTo>
                    <a:pt x="136" y="113"/>
                    <a:pt x="135" y="113"/>
                    <a:pt x="135" y="112"/>
                  </a:cubicBezTo>
                  <a:cubicBezTo>
                    <a:pt x="136" y="111"/>
                    <a:pt x="137" y="111"/>
                    <a:pt x="139" y="111"/>
                  </a:cubicBezTo>
                  <a:cubicBezTo>
                    <a:pt x="139" y="111"/>
                    <a:pt x="139" y="112"/>
                    <a:pt x="139" y="112"/>
                  </a:cubicBezTo>
                  <a:cubicBezTo>
                    <a:pt x="139" y="112"/>
                    <a:pt x="140" y="112"/>
                    <a:pt x="140" y="112"/>
                  </a:cubicBezTo>
                  <a:cubicBezTo>
                    <a:pt x="141" y="112"/>
                    <a:pt x="141" y="112"/>
                    <a:pt x="141" y="112"/>
                  </a:cubicBezTo>
                  <a:cubicBezTo>
                    <a:pt x="141" y="112"/>
                    <a:pt x="141" y="112"/>
                    <a:pt x="141" y="113"/>
                  </a:cubicBezTo>
                  <a:cubicBezTo>
                    <a:pt x="143" y="113"/>
                    <a:pt x="143" y="113"/>
                    <a:pt x="143" y="113"/>
                  </a:cubicBezTo>
                  <a:cubicBezTo>
                    <a:pt x="143" y="113"/>
                    <a:pt x="144" y="113"/>
                    <a:pt x="144" y="113"/>
                  </a:cubicBezTo>
                  <a:cubicBezTo>
                    <a:pt x="144" y="113"/>
                    <a:pt x="145" y="113"/>
                    <a:pt x="145" y="113"/>
                  </a:cubicBezTo>
                  <a:cubicBezTo>
                    <a:pt x="145" y="113"/>
                    <a:pt x="145" y="113"/>
                    <a:pt x="145" y="113"/>
                  </a:cubicBezTo>
                  <a:cubicBezTo>
                    <a:pt x="146" y="113"/>
                    <a:pt x="146" y="114"/>
                    <a:pt x="146" y="113"/>
                  </a:cubicBezTo>
                  <a:cubicBezTo>
                    <a:pt x="146" y="113"/>
                    <a:pt x="146" y="113"/>
                    <a:pt x="147" y="113"/>
                  </a:cubicBezTo>
                  <a:cubicBezTo>
                    <a:pt x="147" y="113"/>
                    <a:pt x="148" y="112"/>
                    <a:pt x="149" y="113"/>
                  </a:cubicBezTo>
                  <a:cubicBezTo>
                    <a:pt x="149" y="113"/>
                    <a:pt x="149" y="113"/>
                    <a:pt x="149" y="113"/>
                  </a:cubicBezTo>
                  <a:cubicBezTo>
                    <a:pt x="150" y="113"/>
                    <a:pt x="150" y="113"/>
                    <a:pt x="151" y="113"/>
                  </a:cubicBezTo>
                  <a:cubicBezTo>
                    <a:pt x="151" y="113"/>
                    <a:pt x="151" y="113"/>
                    <a:pt x="152" y="113"/>
                  </a:cubicBezTo>
                  <a:cubicBezTo>
                    <a:pt x="152" y="114"/>
                    <a:pt x="152" y="114"/>
                    <a:pt x="153" y="115"/>
                  </a:cubicBezTo>
                  <a:cubicBezTo>
                    <a:pt x="152" y="116"/>
                    <a:pt x="152" y="117"/>
                    <a:pt x="152" y="117"/>
                  </a:cubicBezTo>
                  <a:cubicBezTo>
                    <a:pt x="152" y="117"/>
                    <a:pt x="152" y="117"/>
                    <a:pt x="152" y="117"/>
                  </a:cubicBezTo>
                  <a:cubicBezTo>
                    <a:pt x="151" y="117"/>
                    <a:pt x="150" y="116"/>
                    <a:pt x="150" y="115"/>
                  </a:cubicBezTo>
                  <a:cubicBezTo>
                    <a:pt x="150" y="115"/>
                    <a:pt x="150" y="115"/>
                    <a:pt x="150" y="115"/>
                  </a:cubicBezTo>
                  <a:cubicBezTo>
                    <a:pt x="150" y="116"/>
                    <a:pt x="151" y="116"/>
                    <a:pt x="151" y="117"/>
                  </a:cubicBezTo>
                  <a:cubicBezTo>
                    <a:pt x="151" y="118"/>
                    <a:pt x="151" y="118"/>
                    <a:pt x="152" y="119"/>
                  </a:cubicBezTo>
                  <a:cubicBezTo>
                    <a:pt x="152" y="120"/>
                    <a:pt x="153" y="121"/>
                    <a:pt x="153" y="121"/>
                  </a:cubicBezTo>
                  <a:cubicBezTo>
                    <a:pt x="153" y="122"/>
                    <a:pt x="153" y="122"/>
                    <a:pt x="154" y="122"/>
                  </a:cubicBezTo>
                  <a:cubicBezTo>
                    <a:pt x="154" y="122"/>
                    <a:pt x="154" y="122"/>
                    <a:pt x="153" y="122"/>
                  </a:cubicBezTo>
                  <a:cubicBezTo>
                    <a:pt x="154" y="123"/>
                    <a:pt x="154" y="123"/>
                    <a:pt x="154" y="123"/>
                  </a:cubicBezTo>
                  <a:cubicBezTo>
                    <a:pt x="154" y="123"/>
                    <a:pt x="154" y="124"/>
                    <a:pt x="154" y="124"/>
                  </a:cubicBezTo>
                  <a:cubicBezTo>
                    <a:pt x="155" y="124"/>
                    <a:pt x="155" y="125"/>
                    <a:pt x="155" y="125"/>
                  </a:cubicBezTo>
                  <a:cubicBezTo>
                    <a:pt x="156" y="126"/>
                    <a:pt x="155" y="128"/>
                    <a:pt x="156" y="128"/>
                  </a:cubicBezTo>
                  <a:cubicBezTo>
                    <a:pt x="156" y="129"/>
                    <a:pt x="157" y="129"/>
                    <a:pt x="157" y="129"/>
                  </a:cubicBezTo>
                  <a:cubicBezTo>
                    <a:pt x="158" y="130"/>
                    <a:pt x="158" y="132"/>
                    <a:pt x="159" y="133"/>
                  </a:cubicBezTo>
                  <a:cubicBezTo>
                    <a:pt x="159" y="133"/>
                    <a:pt x="159" y="133"/>
                    <a:pt x="159" y="133"/>
                  </a:cubicBezTo>
                  <a:cubicBezTo>
                    <a:pt x="159" y="133"/>
                    <a:pt x="159" y="132"/>
                    <a:pt x="159" y="132"/>
                  </a:cubicBezTo>
                  <a:cubicBezTo>
                    <a:pt x="159" y="132"/>
                    <a:pt x="159" y="133"/>
                    <a:pt x="159" y="133"/>
                  </a:cubicBezTo>
                  <a:cubicBezTo>
                    <a:pt x="159" y="133"/>
                    <a:pt x="160" y="133"/>
                    <a:pt x="160" y="133"/>
                  </a:cubicBezTo>
                  <a:cubicBezTo>
                    <a:pt x="160" y="133"/>
                    <a:pt x="160" y="134"/>
                    <a:pt x="161" y="134"/>
                  </a:cubicBezTo>
                  <a:cubicBezTo>
                    <a:pt x="161" y="134"/>
                    <a:pt x="161" y="134"/>
                    <a:pt x="161" y="134"/>
                  </a:cubicBezTo>
                  <a:cubicBezTo>
                    <a:pt x="161" y="134"/>
                    <a:pt x="161" y="135"/>
                    <a:pt x="162" y="135"/>
                  </a:cubicBezTo>
                  <a:cubicBezTo>
                    <a:pt x="162" y="135"/>
                    <a:pt x="163" y="136"/>
                    <a:pt x="163" y="136"/>
                  </a:cubicBezTo>
                  <a:cubicBezTo>
                    <a:pt x="163" y="136"/>
                    <a:pt x="162" y="137"/>
                    <a:pt x="162" y="137"/>
                  </a:cubicBezTo>
                  <a:cubicBezTo>
                    <a:pt x="162" y="137"/>
                    <a:pt x="162" y="137"/>
                    <a:pt x="162" y="137"/>
                  </a:cubicBezTo>
                  <a:cubicBezTo>
                    <a:pt x="162" y="137"/>
                    <a:pt x="162" y="137"/>
                    <a:pt x="162" y="137"/>
                  </a:cubicBezTo>
                  <a:cubicBezTo>
                    <a:pt x="162" y="137"/>
                    <a:pt x="162" y="137"/>
                    <a:pt x="163" y="137"/>
                  </a:cubicBezTo>
                  <a:cubicBezTo>
                    <a:pt x="163" y="137"/>
                    <a:pt x="163" y="138"/>
                    <a:pt x="164" y="138"/>
                  </a:cubicBezTo>
                  <a:cubicBezTo>
                    <a:pt x="164" y="138"/>
                    <a:pt x="164" y="138"/>
                    <a:pt x="164" y="138"/>
                  </a:cubicBezTo>
                  <a:cubicBezTo>
                    <a:pt x="165" y="138"/>
                    <a:pt x="165" y="138"/>
                    <a:pt x="166" y="138"/>
                  </a:cubicBezTo>
                  <a:cubicBezTo>
                    <a:pt x="166" y="138"/>
                    <a:pt x="166" y="138"/>
                    <a:pt x="166" y="138"/>
                  </a:cubicBezTo>
                  <a:cubicBezTo>
                    <a:pt x="167" y="138"/>
                    <a:pt x="167" y="138"/>
                    <a:pt x="167" y="137"/>
                  </a:cubicBezTo>
                  <a:cubicBezTo>
                    <a:pt x="167" y="137"/>
                    <a:pt x="167" y="137"/>
                    <a:pt x="167" y="137"/>
                  </a:cubicBezTo>
                  <a:cubicBezTo>
                    <a:pt x="168" y="137"/>
                    <a:pt x="168" y="137"/>
                    <a:pt x="168" y="138"/>
                  </a:cubicBezTo>
                  <a:cubicBezTo>
                    <a:pt x="168" y="137"/>
                    <a:pt x="169" y="137"/>
                    <a:pt x="169" y="137"/>
                  </a:cubicBezTo>
                  <a:cubicBezTo>
                    <a:pt x="169" y="137"/>
                    <a:pt x="169" y="137"/>
                    <a:pt x="170" y="137"/>
                  </a:cubicBezTo>
                  <a:cubicBezTo>
                    <a:pt x="170" y="137"/>
                    <a:pt x="171" y="137"/>
                    <a:pt x="171" y="136"/>
                  </a:cubicBezTo>
                  <a:cubicBezTo>
                    <a:pt x="171" y="137"/>
                    <a:pt x="172" y="137"/>
                    <a:pt x="172" y="137"/>
                  </a:cubicBezTo>
                  <a:cubicBezTo>
                    <a:pt x="172" y="137"/>
                    <a:pt x="172" y="137"/>
                    <a:pt x="172" y="137"/>
                  </a:cubicBezTo>
                  <a:cubicBezTo>
                    <a:pt x="172" y="137"/>
                    <a:pt x="172" y="137"/>
                    <a:pt x="172" y="137"/>
                  </a:cubicBezTo>
                  <a:cubicBezTo>
                    <a:pt x="172" y="138"/>
                    <a:pt x="172" y="138"/>
                    <a:pt x="172" y="138"/>
                  </a:cubicBezTo>
                  <a:cubicBezTo>
                    <a:pt x="172" y="138"/>
                    <a:pt x="171" y="138"/>
                    <a:pt x="171" y="139"/>
                  </a:cubicBezTo>
                  <a:cubicBezTo>
                    <a:pt x="171" y="139"/>
                    <a:pt x="171" y="139"/>
                    <a:pt x="171" y="140"/>
                  </a:cubicBezTo>
                  <a:cubicBezTo>
                    <a:pt x="171" y="140"/>
                    <a:pt x="171" y="140"/>
                    <a:pt x="171" y="141"/>
                  </a:cubicBezTo>
                  <a:cubicBezTo>
                    <a:pt x="170" y="141"/>
                    <a:pt x="170" y="141"/>
                    <a:pt x="170" y="141"/>
                  </a:cubicBezTo>
                  <a:cubicBezTo>
                    <a:pt x="170" y="141"/>
                    <a:pt x="170" y="141"/>
                    <a:pt x="170" y="142"/>
                  </a:cubicBezTo>
                  <a:cubicBezTo>
                    <a:pt x="170" y="142"/>
                    <a:pt x="170" y="142"/>
                    <a:pt x="169" y="143"/>
                  </a:cubicBezTo>
                  <a:cubicBezTo>
                    <a:pt x="169" y="143"/>
                    <a:pt x="169" y="143"/>
                    <a:pt x="169" y="144"/>
                  </a:cubicBezTo>
                  <a:cubicBezTo>
                    <a:pt x="169" y="145"/>
                    <a:pt x="168" y="145"/>
                    <a:pt x="167" y="146"/>
                  </a:cubicBezTo>
                  <a:cubicBezTo>
                    <a:pt x="167" y="147"/>
                    <a:pt x="166" y="147"/>
                    <a:pt x="166" y="148"/>
                  </a:cubicBezTo>
                  <a:cubicBezTo>
                    <a:pt x="165" y="148"/>
                    <a:pt x="164" y="149"/>
                    <a:pt x="163" y="150"/>
                  </a:cubicBezTo>
                  <a:cubicBezTo>
                    <a:pt x="162" y="151"/>
                    <a:pt x="161" y="151"/>
                    <a:pt x="161" y="152"/>
                  </a:cubicBezTo>
                  <a:cubicBezTo>
                    <a:pt x="161" y="153"/>
                    <a:pt x="161" y="153"/>
                    <a:pt x="161" y="153"/>
                  </a:cubicBezTo>
                  <a:cubicBezTo>
                    <a:pt x="160" y="153"/>
                    <a:pt x="160" y="153"/>
                    <a:pt x="160" y="153"/>
                  </a:cubicBezTo>
                  <a:cubicBezTo>
                    <a:pt x="160" y="154"/>
                    <a:pt x="159" y="154"/>
                    <a:pt x="159" y="154"/>
                  </a:cubicBezTo>
                  <a:cubicBezTo>
                    <a:pt x="159" y="155"/>
                    <a:pt x="158" y="155"/>
                    <a:pt x="158" y="155"/>
                  </a:cubicBezTo>
                  <a:cubicBezTo>
                    <a:pt x="158" y="156"/>
                    <a:pt x="158" y="156"/>
                    <a:pt x="158" y="156"/>
                  </a:cubicBezTo>
                  <a:cubicBezTo>
                    <a:pt x="158" y="156"/>
                    <a:pt x="158" y="156"/>
                    <a:pt x="158" y="156"/>
                  </a:cubicBezTo>
                  <a:cubicBezTo>
                    <a:pt x="158" y="156"/>
                    <a:pt x="157" y="158"/>
                    <a:pt x="157" y="158"/>
                  </a:cubicBezTo>
                  <a:cubicBezTo>
                    <a:pt x="158" y="158"/>
                    <a:pt x="158" y="159"/>
                    <a:pt x="158" y="159"/>
                  </a:cubicBezTo>
                  <a:cubicBezTo>
                    <a:pt x="158" y="159"/>
                    <a:pt x="158" y="159"/>
                    <a:pt x="158" y="160"/>
                  </a:cubicBezTo>
                  <a:cubicBezTo>
                    <a:pt x="158" y="160"/>
                    <a:pt x="158" y="160"/>
                    <a:pt x="158" y="160"/>
                  </a:cubicBezTo>
                  <a:cubicBezTo>
                    <a:pt x="158" y="161"/>
                    <a:pt x="158" y="162"/>
                    <a:pt x="158" y="162"/>
                  </a:cubicBezTo>
                  <a:cubicBezTo>
                    <a:pt x="159" y="163"/>
                    <a:pt x="159" y="163"/>
                    <a:pt x="159" y="163"/>
                  </a:cubicBezTo>
                  <a:cubicBezTo>
                    <a:pt x="159" y="163"/>
                    <a:pt x="159" y="164"/>
                    <a:pt x="159" y="164"/>
                  </a:cubicBezTo>
                  <a:cubicBezTo>
                    <a:pt x="159" y="164"/>
                    <a:pt x="159" y="165"/>
                    <a:pt x="159" y="165"/>
                  </a:cubicBezTo>
                  <a:cubicBezTo>
                    <a:pt x="159" y="166"/>
                    <a:pt x="159" y="166"/>
                    <a:pt x="159" y="166"/>
                  </a:cubicBezTo>
                  <a:cubicBezTo>
                    <a:pt x="159" y="166"/>
                    <a:pt x="159" y="167"/>
                    <a:pt x="159" y="168"/>
                  </a:cubicBezTo>
                  <a:cubicBezTo>
                    <a:pt x="160" y="168"/>
                    <a:pt x="160" y="168"/>
                    <a:pt x="160" y="168"/>
                  </a:cubicBezTo>
                  <a:cubicBezTo>
                    <a:pt x="160" y="168"/>
                    <a:pt x="160" y="168"/>
                    <a:pt x="160" y="168"/>
                  </a:cubicBezTo>
                  <a:cubicBezTo>
                    <a:pt x="160" y="168"/>
                    <a:pt x="160" y="168"/>
                    <a:pt x="159" y="168"/>
                  </a:cubicBezTo>
                  <a:cubicBezTo>
                    <a:pt x="159" y="168"/>
                    <a:pt x="159" y="169"/>
                    <a:pt x="159" y="169"/>
                  </a:cubicBezTo>
                  <a:cubicBezTo>
                    <a:pt x="159" y="169"/>
                    <a:pt x="159" y="170"/>
                    <a:pt x="158" y="170"/>
                  </a:cubicBezTo>
                  <a:cubicBezTo>
                    <a:pt x="157" y="171"/>
                    <a:pt x="156" y="171"/>
                    <a:pt x="156" y="171"/>
                  </a:cubicBezTo>
                  <a:cubicBezTo>
                    <a:pt x="155" y="172"/>
                    <a:pt x="155" y="173"/>
                    <a:pt x="154" y="173"/>
                  </a:cubicBezTo>
                  <a:cubicBezTo>
                    <a:pt x="153" y="173"/>
                    <a:pt x="153" y="174"/>
                    <a:pt x="153" y="174"/>
                  </a:cubicBezTo>
                  <a:cubicBezTo>
                    <a:pt x="153" y="175"/>
                    <a:pt x="153" y="175"/>
                    <a:pt x="153" y="175"/>
                  </a:cubicBezTo>
                  <a:cubicBezTo>
                    <a:pt x="153" y="175"/>
                    <a:pt x="153" y="175"/>
                    <a:pt x="153" y="175"/>
                  </a:cubicBezTo>
                  <a:cubicBezTo>
                    <a:pt x="153" y="176"/>
                    <a:pt x="153" y="176"/>
                    <a:pt x="153" y="177"/>
                  </a:cubicBezTo>
                  <a:cubicBezTo>
                    <a:pt x="153" y="177"/>
                    <a:pt x="153" y="177"/>
                    <a:pt x="153" y="177"/>
                  </a:cubicBezTo>
                  <a:cubicBezTo>
                    <a:pt x="153" y="177"/>
                    <a:pt x="154" y="178"/>
                    <a:pt x="153" y="178"/>
                  </a:cubicBezTo>
                  <a:cubicBezTo>
                    <a:pt x="153" y="179"/>
                    <a:pt x="153" y="179"/>
                    <a:pt x="153" y="179"/>
                  </a:cubicBezTo>
                  <a:cubicBezTo>
                    <a:pt x="153" y="179"/>
                    <a:pt x="153" y="179"/>
                    <a:pt x="153" y="179"/>
                  </a:cubicBezTo>
                  <a:cubicBezTo>
                    <a:pt x="153" y="179"/>
                    <a:pt x="153" y="179"/>
                    <a:pt x="153" y="179"/>
                  </a:cubicBezTo>
                  <a:cubicBezTo>
                    <a:pt x="153" y="180"/>
                    <a:pt x="152" y="180"/>
                    <a:pt x="151" y="181"/>
                  </a:cubicBezTo>
                  <a:cubicBezTo>
                    <a:pt x="150" y="181"/>
                    <a:pt x="150" y="181"/>
                    <a:pt x="150" y="182"/>
                  </a:cubicBezTo>
                  <a:cubicBezTo>
                    <a:pt x="150" y="182"/>
                    <a:pt x="150" y="182"/>
                    <a:pt x="150" y="182"/>
                  </a:cubicBezTo>
                  <a:cubicBezTo>
                    <a:pt x="150" y="182"/>
                    <a:pt x="150" y="182"/>
                    <a:pt x="150" y="182"/>
                  </a:cubicBezTo>
                  <a:cubicBezTo>
                    <a:pt x="151" y="183"/>
                    <a:pt x="150" y="184"/>
                    <a:pt x="150" y="184"/>
                  </a:cubicBezTo>
                  <a:cubicBezTo>
                    <a:pt x="150" y="184"/>
                    <a:pt x="150" y="184"/>
                    <a:pt x="150" y="184"/>
                  </a:cubicBezTo>
                  <a:cubicBezTo>
                    <a:pt x="150" y="184"/>
                    <a:pt x="150" y="185"/>
                    <a:pt x="150" y="185"/>
                  </a:cubicBezTo>
                  <a:cubicBezTo>
                    <a:pt x="150" y="185"/>
                    <a:pt x="149" y="186"/>
                    <a:pt x="149" y="186"/>
                  </a:cubicBezTo>
                  <a:cubicBezTo>
                    <a:pt x="147" y="188"/>
                    <a:pt x="146" y="189"/>
                    <a:pt x="144" y="191"/>
                  </a:cubicBezTo>
                  <a:cubicBezTo>
                    <a:pt x="144" y="191"/>
                    <a:pt x="144" y="191"/>
                    <a:pt x="144" y="191"/>
                  </a:cubicBezTo>
                  <a:cubicBezTo>
                    <a:pt x="143" y="192"/>
                    <a:pt x="142" y="192"/>
                    <a:pt x="142" y="192"/>
                  </a:cubicBezTo>
                  <a:cubicBezTo>
                    <a:pt x="142" y="192"/>
                    <a:pt x="142" y="192"/>
                    <a:pt x="142" y="192"/>
                  </a:cubicBezTo>
                  <a:cubicBezTo>
                    <a:pt x="142" y="192"/>
                    <a:pt x="141" y="192"/>
                    <a:pt x="141" y="192"/>
                  </a:cubicBezTo>
                  <a:cubicBezTo>
                    <a:pt x="141" y="192"/>
                    <a:pt x="141" y="192"/>
                    <a:pt x="141" y="192"/>
                  </a:cubicBezTo>
                  <a:cubicBezTo>
                    <a:pt x="140" y="192"/>
                    <a:pt x="140" y="192"/>
                    <a:pt x="139" y="192"/>
                  </a:cubicBezTo>
                  <a:cubicBezTo>
                    <a:pt x="139" y="192"/>
                    <a:pt x="139" y="192"/>
                    <a:pt x="139" y="192"/>
                  </a:cubicBezTo>
                  <a:cubicBezTo>
                    <a:pt x="139" y="192"/>
                    <a:pt x="138" y="192"/>
                    <a:pt x="138" y="192"/>
                  </a:cubicBezTo>
                  <a:cubicBezTo>
                    <a:pt x="138" y="192"/>
                    <a:pt x="137" y="192"/>
                    <a:pt x="137" y="192"/>
                  </a:cubicBezTo>
                  <a:cubicBezTo>
                    <a:pt x="137" y="193"/>
                    <a:pt x="136" y="192"/>
                    <a:pt x="136" y="192"/>
                  </a:cubicBezTo>
                  <a:cubicBezTo>
                    <a:pt x="136" y="193"/>
                    <a:pt x="135" y="193"/>
                    <a:pt x="135" y="193"/>
                  </a:cubicBezTo>
                  <a:cubicBezTo>
                    <a:pt x="135" y="193"/>
                    <a:pt x="135" y="193"/>
                    <a:pt x="135" y="193"/>
                  </a:cubicBezTo>
                  <a:cubicBezTo>
                    <a:pt x="134" y="193"/>
                    <a:pt x="134" y="192"/>
                    <a:pt x="134" y="192"/>
                  </a:cubicBezTo>
                  <a:cubicBezTo>
                    <a:pt x="134" y="192"/>
                    <a:pt x="134" y="192"/>
                    <a:pt x="134" y="192"/>
                  </a:cubicBezTo>
                  <a:cubicBezTo>
                    <a:pt x="134" y="192"/>
                    <a:pt x="134" y="192"/>
                    <a:pt x="134" y="192"/>
                  </a:cubicBezTo>
                  <a:cubicBezTo>
                    <a:pt x="134" y="192"/>
                    <a:pt x="134" y="192"/>
                    <a:pt x="134" y="192"/>
                  </a:cubicBezTo>
                  <a:cubicBezTo>
                    <a:pt x="134" y="192"/>
                    <a:pt x="134" y="192"/>
                    <a:pt x="134" y="192"/>
                  </a:cubicBezTo>
                  <a:cubicBezTo>
                    <a:pt x="134" y="192"/>
                    <a:pt x="133" y="192"/>
                    <a:pt x="133" y="192"/>
                  </a:cubicBezTo>
                  <a:cubicBezTo>
                    <a:pt x="133" y="192"/>
                    <a:pt x="133" y="192"/>
                    <a:pt x="133" y="192"/>
                  </a:cubicBezTo>
                  <a:cubicBezTo>
                    <a:pt x="133" y="192"/>
                    <a:pt x="133" y="192"/>
                    <a:pt x="134" y="192"/>
                  </a:cubicBezTo>
                  <a:cubicBezTo>
                    <a:pt x="133" y="191"/>
                    <a:pt x="133" y="191"/>
                    <a:pt x="133" y="190"/>
                  </a:cubicBezTo>
                  <a:cubicBezTo>
                    <a:pt x="133" y="190"/>
                    <a:pt x="133" y="190"/>
                    <a:pt x="133" y="190"/>
                  </a:cubicBezTo>
                  <a:cubicBezTo>
                    <a:pt x="134" y="189"/>
                    <a:pt x="133" y="188"/>
                    <a:pt x="132" y="188"/>
                  </a:cubicBezTo>
                  <a:cubicBezTo>
                    <a:pt x="132" y="187"/>
                    <a:pt x="132" y="186"/>
                    <a:pt x="131" y="185"/>
                  </a:cubicBezTo>
                  <a:cubicBezTo>
                    <a:pt x="131" y="185"/>
                    <a:pt x="130" y="184"/>
                    <a:pt x="130" y="184"/>
                  </a:cubicBezTo>
                  <a:cubicBezTo>
                    <a:pt x="130" y="183"/>
                    <a:pt x="130" y="183"/>
                    <a:pt x="130" y="182"/>
                  </a:cubicBezTo>
                  <a:cubicBezTo>
                    <a:pt x="130" y="182"/>
                    <a:pt x="130" y="182"/>
                    <a:pt x="130" y="182"/>
                  </a:cubicBezTo>
                  <a:cubicBezTo>
                    <a:pt x="130" y="182"/>
                    <a:pt x="129" y="181"/>
                    <a:pt x="129" y="181"/>
                  </a:cubicBezTo>
                  <a:cubicBezTo>
                    <a:pt x="129" y="181"/>
                    <a:pt x="129" y="181"/>
                    <a:pt x="129" y="180"/>
                  </a:cubicBezTo>
                  <a:cubicBezTo>
                    <a:pt x="129" y="180"/>
                    <a:pt x="129" y="180"/>
                    <a:pt x="129" y="180"/>
                  </a:cubicBezTo>
                  <a:cubicBezTo>
                    <a:pt x="129" y="179"/>
                    <a:pt x="129" y="179"/>
                    <a:pt x="129" y="178"/>
                  </a:cubicBezTo>
                  <a:cubicBezTo>
                    <a:pt x="129" y="177"/>
                    <a:pt x="128" y="176"/>
                    <a:pt x="128" y="176"/>
                  </a:cubicBezTo>
                  <a:cubicBezTo>
                    <a:pt x="128" y="175"/>
                    <a:pt x="127" y="174"/>
                    <a:pt x="127" y="173"/>
                  </a:cubicBezTo>
                  <a:cubicBezTo>
                    <a:pt x="126" y="173"/>
                    <a:pt x="126" y="172"/>
                    <a:pt x="126" y="172"/>
                  </a:cubicBezTo>
                  <a:cubicBezTo>
                    <a:pt x="126" y="171"/>
                    <a:pt x="126" y="170"/>
                    <a:pt x="126" y="169"/>
                  </a:cubicBezTo>
                  <a:cubicBezTo>
                    <a:pt x="126" y="169"/>
                    <a:pt x="126" y="167"/>
                    <a:pt x="127" y="166"/>
                  </a:cubicBezTo>
                  <a:cubicBezTo>
                    <a:pt x="127" y="166"/>
                    <a:pt x="127" y="166"/>
                    <a:pt x="127" y="166"/>
                  </a:cubicBezTo>
                  <a:cubicBezTo>
                    <a:pt x="127" y="166"/>
                    <a:pt x="127" y="166"/>
                    <a:pt x="127" y="166"/>
                  </a:cubicBezTo>
                  <a:cubicBezTo>
                    <a:pt x="127" y="165"/>
                    <a:pt x="127" y="165"/>
                    <a:pt x="128" y="165"/>
                  </a:cubicBezTo>
                  <a:cubicBezTo>
                    <a:pt x="128" y="165"/>
                    <a:pt x="128" y="164"/>
                    <a:pt x="128" y="164"/>
                  </a:cubicBezTo>
                  <a:cubicBezTo>
                    <a:pt x="128" y="164"/>
                    <a:pt x="128" y="163"/>
                    <a:pt x="128" y="163"/>
                  </a:cubicBezTo>
                  <a:cubicBezTo>
                    <a:pt x="128" y="162"/>
                    <a:pt x="127" y="161"/>
                    <a:pt x="128" y="161"/>
                  </a:cubicBezTo>
                  <a:cubicBezTo>
                    <a:pt x="128" y="160"/>
                    <a:pt x="127" y="160"/>
                    <a:pt x="127" y="159"/>
                  </a:cubicBezTo>
                  <a:cubicBezTo>
                    <a:pt x="127" y="159"/>
                    <a:pt x="127" y="159"/>
                    <a:pt x="127" y="159"/>
                  </a:cubicBezTo>
                  <a:cubicBezTo>
                    <a:pt x="127" y="158"/>
                    <a:pt x="127" y="158"/>
                    <a:pt x="126" y="158"/>
                  </a:cubicBezTo>
                  <a:cubicBezTo>
                    <a:pt x="126" y="157"/>
                    <a:pt x="126" y="157"/>
                    <a:pt x="126" y="157"/>
                  </a:cubicBezTo>
                  <a:cubicBezTo>
                    <a:pt x="126" y="157"/>
                    <a:pt x="126" y="156"/>
                    <a:pt x="126" y="156"/>
                  </a:cubicBezTo>
                  <a:cubicBezTo>
                    <a:pt x="125" y="155"/>
                    <a:pt x="125" y="155"/>
                    <a:pt x="124" y="155"/>
                  </a:cubicBezTo>
                  <a:cubicBezTo>
                    <a:pt x="124" y="154"/>
                    <a:pt x="124" y="154"/>
                    <a:pt x="124" y="154"/>
                  </a:cubicBezTo>
                  <a:cubicBezTo>
                    <a:pt x="124" y="154"/>
                    <a:pt x="124" y="154"/>
                    <a:pt x="124" y="154"/>
                  </a:cubicBezTo>
                  <a:cubicBezTo>
                    <a:pt x="124" y="153"/>
                    <a:pt x="123" y="153"/>
                    <a:pt x="123" y="153"/>
                  </a:cubicBezTo>
                  <a:cubicBezTo>
                    <a:pt x="123" y="153"/>
                    <a:pt x="123" y="153"/>
                    <a:pt x="123" y="153"/>
                  </a:cubicBezTo>
                  <a:cubicBezTo>
                    <a:pt x="123" y="153"/>
                    <a:pt x="123" y="153"/>
                    <a:pt x="123" y="153"/>
                  </a:cubicBezTo>
                  <a:cubicBezTo>
                    <a:pt x="123" y="153"/>
                    <a:pt x="123" y="152"/>
                    <a:pt x="123" y="152"/>
                  </a:cubicBezTo>
                  <a:cubicBezTo>
                    <a:pt x="123" y="152"/>
                    <a:pt x="123" y="152"/>
                    <a:pt x="123" y="152"/>
                  </a:cubicBezTo>
                  <a:cubicBezTo>
                    <a:pt x="122" y="152"/>
                    <a:pt x="122" y="152"/>
                    <a:pt x="122" y="152"/>
                  </a:cubicBezTo>
                  <a:cubicBezTo>
                    <a:pt x="123" y="151"/>
                    <a:pt x="123" y="151"/>
                    <a:pt x="123" y="150"/>
                  </a:cubicBezTo>
                  <a:cubicBezTo>
                    <a:pt x="123" y="150"/>
                    <a:pt x="123" y="150"/>
                    <a:pt x="123" y="150"/>
                  </a:cubicBezTo>
                  <a:cubicBezTo>
                    <a:pt x="123" y="150"/>
                    <a:pt x="123" y="150"/>
                    <a:pt x="123" y="150"/>
                  </a:cubicBezTo>
                  <a:cubicBezTo>
                    <a:pt x="123" y="150"/>
                    <a:pt x="123" y="150"/>
                    <a:pt x="123" y="150"/>
                  </a:cubicBezTo>
                  <a:cubicBezTo>
                    <a:pt x="123" y="150"/>
                    <a:pt x="123" y="150"/>
                    <a:pt x="123" y="149"/>
                  </a:cubicBezTo>
                  <a:cubicBezTo>
                    <a:pt x="123" y="149"/>
                    <a:pt x="123" y="149"/>
                    <a:pt x="123" y="149"/>
                  </a:cubicBezTo>
                  <a:cubicBezTo>
                    <a:pt x="123" y="149"/>
                    <a:pt x="123" y="149"/>
                    <a:pt x="123" y="149"/>
                  </a:cubicBezTo>
                  <a:cubicBezTo>
                    <a:pt x="123" y="149"/>
                    <a:pt x="123" y="148"/>
                    <a:pt x="124" y="148"/>
                  </a:cubicBezTo>
                  <a:cubicBezTo>
                    <a:pt x="124" y="148"/>
                    <a:pt x="123" y="148"/>
                    <a:pt x="123" y="148"/>
                  </a:cubicBezTo>
                  <a:cubicBezTo>
                    <a:pt x="123" y="148"/>
                    <a:pt x="124" y="147"/>
                    <a:pt x="124" y="147"/>
                  </a:cubicBezTo>
                  <a:cubicBezTo>
                    <a:pt x="124" y="147"/>
                    <a:pt x="123" y="147"/>
                    <a:pt x="123" y="146"/>
                  </a:cubicBezTo>
                  <a:cubicBezTo>
                    <a:pt x="123" y="146"/>
                    <a:pt x="123" y="146"/>
                    <a:pt x="123" y="146"/>
                  </a:cubicBezTo>
                  <a:cubicBezTo>
                    <a:pt x="123" y="146"/>
                    <a:pt x="123" y="146"/>
                    <a:pt x="123" y="146"/>
                  </a:cubicBezTo>
                  <a:cubicBezTo>
                    <a:pt x="123" y="146"/>
                    <a:pt x="123" y="146"/>
                    <a:pt x="123" y="146"/>
                  </a:cubicBezTo>
                  <a:cubicBezTo>
                    <a:pt x="122" y="146"/>
                    <a:pt x="123" y="146"/>
                    <a:pt x="122" y="145"/>
                  </a:cubicBezTo>
                  <a:cubicBezTo>
                    <a:pt x="122" y="145"/>
                    <a:pt x="122" y="145"/>
                    <a:pt x="122" y="145"/>
                  </a:cubicBezTo>
                  <a:cubicBezTo>
                    <a:pt x="122" y="145"/>
                    <a:pt x="122" y="145"/>
                    <a:pt x="122" y="145"/>
                  </a:cubicBezTo>
                  <a:cubicBezTo>
                    <a:pt x="121" y="145"/>
                    <a:pt x="121" y="145"/>
                    <a:pt x="120" y="145"/>
                  </a:cubicBezTo>
                  <a:cubicBezTo>
                    <a:pt x="120" y="146"/>
                    <a:pt x="118" y="145"/>
                    <a:pt x="118" y="144"/>
                  </a:cubicBezTo>
                  <a:cubicBezTo>
                    <a:pt x="118" y="144"/>
                    <a:pt x="118" y="144"/>
                    <a:pt x="118" y="144"/>
                  </a:cubicBezTo>
                  <a:cubicBezTo>
                    <a:pt x="118" y="144"/>
                    <a:pt x="118" y="144"/>
                    <a:pt x="118" y="144"/>
                  </a:cubicBezTo>
                  <a:cubicBezTo>
                    <a:pt x="118" y="144"/>
                    <a:pt x="118" y="144"/>
                    <a:pt x="118" y="144"/>
                  </a:cubicBezTo>
                  <a:cubicBezTo>
                    <a:pt x="118" y="144"/>
                    <a:pt x="118" y="144"/>
                    <a:pt x="118" y="144"/>
                  </a:cubicBezTo>
                  <a:cubicBezTo>
                    <a:pt x="118" y="143"/>
                    <a:pt x="117" y="143"/>
                    <a:pt x="116" y="143"/>
                  </a:cubicBezTo>
                  <a:cubicBezTo>
                    <a:pt x="116" y="143"/>
                    <a:pt x="116" y="143"/>
                    <a:pt x="116" y="143"/>
                  </a:cubicBezTo>
                  <a:cubicBezTo>
                    <a:pt x="115" y="143"/>
                    <a:pt x="114" y="143"/>
                    <a:pt x="114" y="143"/>
                  </a:cubicBezTo>
                  <a:cubicBezTo>
                    <a:pt x="113" y="143"/>
                    <a:pt x="113" y="144"/>
                    <a:pt x="113" y="144"/>
                  </a:cubicBezTo>
                  <a:cubicBezTo>
                    <a:pt x="113" y="144"/>
                    <a:pt x="112" y="144"/>
                    <a:pt x="112" y="144"/>
                  </a:cubicBezTo>
                  <a:cubicBezTo>
                    <a:pt x="111" y="144"/>
                    <a:pt x="110" y="145"/>
                    <a:pt x="110" y="145"/>
                  </a:cubicBezTo>
                  <a:cubicBezTo>
                    <a:pt x="109" y="145"/>
                    <a:pt x="109" y="144"/>
                    <a:pt x="108" y="144"/>
                  </a:cubicBezTo>
                  <a:cubicBezTo>
                    <a:pt x="108" y="144"/>
                    <a:pt x="108" y="144"/>
                    <a:pt x="108" y="145"/>
                  </a:cubicBezTo>
                  <a:cubicBezTo>
                    <a:pt x="108" y="145"/>
                    <a:pt x="108" y="144"/>
                    <a:pt x="107" y="144"/>
                  </a:cubicBezTo>
                  <a:cubicBezTo>
                    <a:pt x="107" y="144"/>
                    <a:pt x="106" y="144"/>
                    <a:pt x="106" y="144"/>
                  </a:cubicBezTo>
                  <a:cubicBezTo>
                    <a:pt x="105" y="145"/>
                    <a:pt x="105" y="145"/>
                    <a:pt x="105" y="145"/>
                  </a:cubicBezTo>
                  <a:cubicBezTo>
                    <a:pt x="104" y="145"/>
                    <a:pt x="104" y="145"/>
                    <a:pt x="103" y="145"/>
                  </a:cubicBezTo>
                  <a:cubicBezTo>
                    <a:pt x="103" y="146"/>
                    <a:pt x="102" y="145"/>
                    <a:pt x="102" y="145"/>
                  </a:cubicBezTo>
                  <a:cubicBezTo>
                    <a:pt x="101" y="144"/>
                    <a:pt x="101" y="144"/>
                    <a:pt x="100" y="143"/>
                  </a:cubicBezTo>
                  <a:cubicBezTo>
                    <a:pt x="100" y="143"/>
                    <a:pt x="99" y="143"/>
                    <a:pt x="99" y="143"/>
                  </a:cubicBezTo>
                  <a:cubicBezTo>
                    <a:pt x="98" y="143"/>
                    <a:pt x="98" y="142"/>
                    <a:pt x="98" y="142"/>
                  </a:cubicBezTo>
                  <a:cubicBezTo>
                    <a:pt x="98" y="142"/>
                    <a:pt x="98" y="142"/>
                    <a:pt x="98" y="142"/>
                  </a:cubicBezTo>
                  <a:cubicBezTo>
                    <a:pt x="97" y="141"/>
                    <a:pt x="97" y="141"/>
                    <a:pt x="97" y="141"/>
                  </a:cubicBezTo>
                  <a:cubicBezTo>
                    <a:pt x="97" y="141"/>
                    <a:pt x="97" y="141"/>
                    <a:pt x="97" y="141"/>
                  </a:cubicBezTo>
                  <a:cubicBezTo>
                    <a:pt x="97" y="141"/>
                    <a:pt x="97" y="141"/>
                    <a:pt x="97" y="141"/>
                  </a:cubicBezTo>
                  <a:cubicBezTo>
                    <a:pt x="97" y="140"/>
                    <a:pt x="97" y="140"/>
                    <a:pt x="97" y="140"/>
                  </a:cubicBezTo>
                  <a:cubicBezTo>
                    <a:pt x="97" y="140"/>
                    <a:pt x="97" y="140"/>
                    <a:pt x="97" y="140"/>
                  </a:cubicBezTo>
                  <a:cubicBezTo>
                    <a:pt x="97" y="140"/>
                    <a:pt x="97" y="140"/>
                    <a:pt x="97" y="140"/>
                  </a:cubicBezTo>
                  <a:cubicBezTo>
                    <a:pt x="97" y="140"/>
                    <a:pt x="96" y="140"/>
                    <a:pt x="96" y="139"/>
                  </a:cubicBezTo>
                  <a:cubicBezTo>
                    <a:pt x="96" y="139"/>
                    <a:pt x="96" y="139"/>
                    <a:pt x="96" y="139"/>
                  </a:cubicBezTo>
                  <a:cubicBezTo>
                    <a:pt x="96" y="139"/>
                    <a:pt x="95" y="139"/>
                    <a:pt x="95" y="138"/>
                  </a:cubicBezTo>
                  <a:cubicBezTo>
                    <a:pt x="95" y="138"/>
                    <a:pt x="95" y="138"/>
                    <a:pt x="95" y="138"/>
                  </a:cubicBezTo>
                  <a:cubicBezTo>
                    <a:pt x="95" y="138"/>
                    <a:pt x="95" y="138"/>
                    <a:pt x="94" y="138"/>
                  </a:cubicBezTo>
                  <a:cubicBezTo>
                    <a:pt x="94" y="138"/>
                    <a:pt x="94" y="138"/>
                    <a:pt x="94" y="138"/>
                  </a:cubicBezTo>
                  <a:cubicBezTo>
                    <a:pt x="94" y="137"/>
                    <a:pt x="94" y="137"/>
                    <a:pt x="94" y="137"/>
                  </a:cubicBezTo>
                  <a:cubicBezTo>
                    <a:pt x="94" y="137"/>
                    <a:pt x="94" y="137"/>
                    <a:pt x="94" y="137"/>
                  </a:cubicBezTo>
                  <a:cubicBezTo>
                    <a:pt x="94" y="136"/>
                    <a:pt x="94" y="137"/>
                    <a:pt x="93" y="137"/>
                  </a:cubicBezTo>
                  <a:cubicBezTo>
                    <a:pt x="93" y="137"/>
                    <a:pt x="93" y="136"/>
                    <a:pt x="93" y="136"/>
                  </a:cubicBezTo>
                  <a:cubicBezTo>
                    <a:pt x="93" y="136"/>
                    <a:pt x="93" y="136"/>
                    <a:pt x="93" y="136"/>
                  </a:cubicBezTo>
                  <a:cubicBezTo>
                    <a:pt x="93" y="136"/>
                    <a:pt x="93" y="136"/>
                    <a:pt x="92" y="136"/>
                  </a:cubicBezTo>
                  <a:cubicBezTo>
                    <a:pt x="92" y="135"/>
                    <a:pt x="92" y="135"/>
                    <a:pt x="92" y="135"/>
                  </a:cubicBezTo>
                  <a:cubicBezTo>
                    <a:pt x="93" y="135"/>
                    <a:pt x="93" y="135"/>
                    <a:pt x="93" y="135"/>
                  </a:cubicBezTo>
                  <a:cubicBezTo>
                    <a:pt x="93" y="135"/>
                    <a:pt x="93" y="134"/>
                    <a:pt x="93" y="134"/>
                  </a:cubicBezTo>
                  <a:cubicBezTo>
                    <a:pt x="92" y="134"/>
                    <a:pt x="92" y="133"/>
                    <a:pt x="92" y="133"/>
                  </a:cubicBezTo>
                  <a:cubicBezTo>
                    <a:pt x="92" y="133"/>
                    <a:pt x="92" y="133"/>
                    <a:pt x="92" y="133"/>
                  </a:cubicBezTo>
                  <a:cubicBezTo>
                    <a:pt x="92" y="133"/>
                    <a:pt x="93" y="132"/>
                    <a:pt x="93" y="132"/>
                  </a:cubicBezTo>
                  <a:cubicBezTo>
                    <a:pt x="93" y="131"/>
                    <a:pt x="93" y="131"/>
                    <a:pt x="93" y="131"/>
                  </a:cubicBezTo>
                  <a:cubicBezTo>
                    <a:pt x="93" y="130"/>
                    <a:pt x="94" y="128"/>
                    <a:pt x="93" y="128"/>
                  </a:cubicBezTo>
                  <a:cubicBezTo>
                    <a:pt x="93" y="127"/>
                    <a:pt x="93" y="126"/>
                    <a:pt x="92" y="126"/>
                  </a:cubicBezTo>
                  <a:cubicBezTo>
                    <a:pt x="92" y="126"/>
                    <a:pt x="92" y="126"/>
                    <a:pt x="92" y="126"/>
                  </a:cubicBezTo>
                  <a:cubicBezTo>
                    <a:pt x="92" y="125"/>
                    <a:pt x="92" y="125"/>
                    <a:pt x="92" y="124"/>
                  </a:cubicBezTo>
                  <a:cubicBezTo>
                    <a:pt x="93" y="124"/>
                    <a:pt x="93" y="124"/>
                    <a:pt x="93" y="124"/>
                  </a:cubicBezTo>
                  <a:cubicBezTo>
                    <a:pt x="93" y="123"/>
                    <a:pt x="93" y="123"/>
                    <a:pt x="94" y="122"/>
                  </a:cubicBezTo>
                  <a:cubicBezTo>
                    <a:pt x="94" y="122"/>
                    <a:pt x="94" y="121"/>
                    <a:pt x="95" y="121"/>
                  </a:cubicBezTo>
                  <a:cubicBezTo>
                    <a:pt x="95" y="121"/>
                    <a:pt x="95" y="121"/>
                    <a:pt x="95" y="121"/>
                  </a:cubicBezTo>
                  <a:cubicBezTo>
                    <a:pt x="95" y="120"/>
                    <a:pt x="95" y="120"/>
                    <a:pt x="95" y="119"/>
                  </a:cubicBezTo>
                  <a:cubicBezTo>
                    <a:pt x="95" y="119"/>
                    <a:pt x="96" y="119"/>
                    <a:pt x="96" y="119"/>
                  </a:cubicBezTo>
                  <a:cubicBezTo>
                    <a:pt x="96" y="118"/>
                    <a:pt x="96" y="117"/>
                    <a:pt x="97" y="117"/>
                  </a:cubicBezTo>
                  <a:cubicBezTo>
                    <a:pt x="97" y="117"/>
                    <a:pt x="98" y="117"/>
                    <a:pt x="98" y="117"/>
                  </a:cubicBezTo>
                  <a:cubicBezTo>
                    <a:pt x="99" y="117"/>
                    <a:pt x="100" y="115"/>
                    <a:pt x="100" y="115"/>
                  </a:cubicBezTo>
                  <a:cubicBezTo>
                    <a:pt x="101" y="114"/>
                    <a:pt x="100" y="114"/>
                    <a:pt x="100" y="113"/>
                  </a:cubicBezTo>
                  <a:moveTo>
                    <a:pt x="95" y="62"/>
                  </a:moveTo>
                  <a:cubicBezTo>
                    <a:pt x="95" y="62"/>
                    <a:pt x="95" y="62"/>
                    <a:pt x="95" y="62"/>
                  </a:cubicBezTo>
                  <a:cubicBezTo>
                    <a:pt x="95" y="63"/>
                    <a:pt x="95" y="63"/>
                    <a:pt x="94" y="63"/>
                  </a:cubicBezTo>
                  <a:cubicBezTo>
                    <a:pt x="94" y="63"/>
                    <a:pt x="93" y="63"/>
                    <a:pt x="93" y="64"/>
                  </a:cubicBezTo>
                  <a:cubicBezTo>
                    <a:pt x="92" y="64"/>
                    <a:pt x="92" y="64"/>
                    <a:pt x="92" y="64"/>
                  </a:cubicBezTo>
                  <a:cubicBezTo>
                    <a:pt x="91" y="64"/>
                    <a:pt x="91" y="65"/>
                    <a:pt x="90" y="65"/>
                  </a:cubicBezTo>
                  <a:cubicBezTo>
                    <a:pt x="90" y="64"/>
                    <a:pt x="89" y="64"/>
                    <a:pt x="89" y="64"/>
                  </a:cubicBezTo>
                  <a:cubicBezTo>
                    <a:pt x="89" y="64"/>
                    <a:pt x="88" y="64"/>
                    <a:pt x="88" y="64"/>
                  </a:cubicBezTo>
                  <a:cubicBezTo>
                    <a:pt x="88" y="64"/>
                    <a:pt x="86" y="64"/>
                    <a:pt x="86" y="64"/>
                  </a:cubicBezTo>
                  <a:cubicBezTo>
                    <a:pt x="86" y="63"/>
                    <a:pt x="87" y="63"/>
                    <a:pt x="87" y="63"/>
                  </a:cubicBezTo>
                  <a:cubicBezTo>
                    <a:pt x="86" y="63"/>
                    <a:pt x="86" y="62"/>
                    <a:pt x="86" y="62"/>
                  </a:cubicBezTo>
                  <a:cubicBezTo>
                    <a:pt x="86" y="62"/>
                    <a:pt x="85" y="62"/>
                    <a:pt x="85" y="62"/>
                  </a:cubicBezTo>
                  <a:cubicBezTo>
                    <a:pt x="84" y="62"/>
                    <a:pt x="84" y="62"/>
                    <a:pt x="84" y="62"/>
                  </a:cubicBezTo>
                  <a:cubicBezTo>
                    <a:pt x="84" y="62"/>
                    <a:pt x="84" y="62"/>
                    <a:pt x="84" y="62"/>
                  </a:cubicBezTo>
                  <a:cubicBezTo>
                    <a:pt x="85" y="62"/>
                    <a:pt x="86" y="62"/>
                    <a:pt x="87" y="61"/>
                  </a:cubicBezTo>
                  <a:cubicBezTo>
                    <a:pt x="87" y="61"/>
                    <a:pt x="87" y="61"/>
                    <a:pt x="87" y="61"/>
                  </a:cubicBezTo>
                  <a:cubicBezTo>
                    <a:pt x="87" y="61"/>
                    <a:pt x="87" y="61"/>
                    <a:pt x="87" y="61"/>
                  </a:cubicBezTo>
                  <a:cubicBezTo>
                    <a:pt x="86" y="61"/>
                    <a:pt x="86" y="61"/>
                    <a:pt x="86" y="60"/>
                  </a:cubicBezTo>
                  <a:cubicBezTo>
                    <a:pt x="85" y="60"/>
                    <a:pt x="84" y="61"/>
                    <a:pt x="84" y="60"/>
                  </a:cubicBezTo>
                  <a:cubicBezTo>
                    <a:pt x="84" y="60"/>
                    <a:pt x="84" y="60"/>
                    <a:pt x="84" y="60"/>
                  </a:cubicBezTo>
                  <a:cubicBezTo>
                    <a:pt x="84" y="60"/>
                    <a:pt x="85" y="60"/>
                    <a:pt x="85" y="60"/>
                  </a:cubicBezTo>
                  <a:cubicBezTo>
                    <a:pt x="85" y="60"/>
                    <a:pt x="85" y="60"/>
                    <a:pt x="85" y="60"/>
                  </a:cubicBezTo>
                  <a:cubicBezTo>
                    <a:pt x="85" y="60"/>
                    <a:pt x="85" y="60"/>
                    <a:pt x="84" y="60"/>
                  </a:cubicBezTo>
                  <a:cubicBezTo>
                    <a:pt x="85" y="59"/>
                    <a:pt x="85" y="60"/>
                    <a:pt x="86" y="59"/>
                  </a:cubicBezTo>
                  <a:cubicBezTo>
                    <a:pt x="86" y="59"/>
                    <a:pt x="86" y="59"/>
                    <a:pt x="86" y="59"/>
                  </a:cubicBezTo>
                  <a:cubicBezTo>
                    <a:pt x="86" y="59"/>
                    <a:pt x="86" y="59"/>
                    <a:pt x="85" y="59"/>
                  </a:cubicBezTo>
                  <a:cubicBezTo>
                    <a:pt x="85" y="59"/>
                    <a:pt x="85" y="59"/>
                    <a:pt x="85" y="59"/>
                  </a:cubicBezTo>
                  <a:cubicBezTo>
                    <a:pt x="85" y="59"/>
                    <a:pt x="86" y="59"/>
                    <a:pt x="86" y="59"/>
                  </a:cubicBezTo>
                  <a:cubicBezTo>
                    <a:pt x="86" y="59"/>
                    <a:pt x="87" y="59"/>
                    <a:pt x="87" y="60"/>
                  </a:cubicBezTo>
                  <a:cubicBezTo>
                    <a:pt x="87" y="60"/>
                    <a:pt x="87" y="60"/>
                    <a:pt x="87" y="60"/>
                  </a:cubicBezTo>
                  <a:cubicBezTo>
                    <a:pt x="87" y="61"/>
                    <a:pt x="87" y="61"/>
                    <a:pt x="87" y="61"/>
                  </a:cubicBezTo>
                  <a:cubicBezTo>
                    <a:pt x="88" y="61"/>
                    <a:pt x="88" y="61"/>
                    <a:pt x="88" y="61"/>
                  </a:cubicBezTo>
                  <a:cubicBezTo>
                    <a:pt x="88" y="60"/>
                    <a:pt x="88" y="60"/>
                    <a:pt x="88" y="60"/>
                  </a:cubicBezTo>
                  <a:cubicBezTo>
                    <a:pt x="88" y="60"/>
                    <a:pt x="88" y="60"/>
                    <a:pt x="88" y="59"/>
                  </a:cubicBezTo>
                  <a:cubicBezTo>
                    <a:pt x="89" y="59"/>
                    <a:pt x="89" y="59"/>
                    <a:pt x="89" y="59"/>
                  </a:cubicBezTo>
                  <a:cubicBezTo>
                    <a:pt x="89" y="59"/>
                    <a:pt x="89" y="59"/>
                    <a:pt x="89" y="59"/>
                  </a:cubicBezTo>
                  <a:cubicBezTo>
                    <a:pt x="89" y="60"/>
                    <a:pt x="89" y="60"/>
                    <a:pt x="89" y="60"/>
                  </a:cubicBezTo>
                  <a:cubicBezTo>
                    <a:pt x="90" y="60"/>
                    <a:pt x="90" y="60"/>
                    <a:pt x="90" y="60"/>
                  </a:cubicBezTo>
                  <a:cubicBezTo>
                    <a:pt x="90" y="60"/>
                    <a:pt x="90" y="60"/>
                    <a:pt x="90" y="60"/>
                  </a:cubicBezTo>
                  <a:cubicBezTo>
                    <a:pt x="90" y="60"/>
                    <a:pt x="90" y="60"/>
                    <a:pt x="90" y="60"/>
                  </a:cubicBezTo>
                  <a:cubicBezTo>
                    <a:pt x="90" y="59"/>
                    <a:pt x="90" y="59"/>
                    <a:pt x="90" y="59"/>
                  </a:cubicBezTo>
                  <a:cubicBezTo>
                    <a:pt x="90" y="60"/>
                    <a:pt x="91" y="60"/>
                    <a:pt x="91" y="60"/>
                  </a:cubicBezTo>
                  <a:cubicBezTo>
                    <a:pt x="91" y="60"/>
                    <a:pt x="91" y="60"/>
                    <a:pt x="91" y="59"/>
                  </a:cubicBezTo>
                  <a:cubicBezTo>
                    <a:pt x="92" y="59"/>
                    <a:pt x="92" y="60"/>
                    <a:pt x="93" y="59"/>
                  </a:cubicBezTo>
                  <a:cubicBezTo>
                    <a:pt x="93" y="59"/>
                    <a:pt x="93" y="59"/>
                    <a:pt x="93" y="59"/>
                  </a:cubicBezTo>
                  <a:cubicBezTo>
                    <a:pt x="93" y="59"/>
                    <a:pt x="93" y="59"/>
                    <a:pt x="94" y="59"/>
                  </a:cubicBezTo>
                  <a:cubicBezTo>
                    <a:pt x="94" y="59"/>
                    <a:pt x="94" y="59"/>
                    <a:pt x="95" y="59"/>
                  </a:cubicBezTo>
                  <a:cubicBezTo>
                    <a:pt x="95" y="59"/>
                    <a:pt x="95" y="60"/>
                    <a:pt x="95" y="60"/>
                  </a:cubicBezTo>
                  <a:cubicBezTo>
                    <a:pt x="95" y="60"/>
                    <a:pt x="95" y="60"/>
                    <a:pt x="95" y="60"/>
                  </a:cubicBezTo>
                  <a:cubicBezTo>
                    <a:pt x="95" y="60"/>
                    <a:pt x="95" y="60"/>
                    <a:pt x="95" y="60"/>
                  </a:cubicBezTo>
                  <a:cubicBezTo>
                    <a:pt x="95" y="60"/>
                    <a:pt x="96" y="60"/>
                    <a:pt x="96" y="60"/>
                  </a:cubicBezTo>
                  <a:cubicBezTo>
                    <a:pt x="96" y="61"/>
                    <a:pt x="96" y="62"/>
                    <a:pt x="96" y="62"/>
                  </a:cubicBezTo>
                  <a:cubicBezTo>
                    <a:pt x="96" y="62"/>
                    <a:pt x="96" y="62"/>
                    <a:pt x="95" y="62"/>
                  </a:cubicBezTo>
                  <a:moveTo>
                    <a:pt x="122" y="146"/>
                  </a:moveTo>
                  <a:cubicBezTo>
                    <a:pt x="122" y="147"/>
                    <a:pt x="122" y="147"/>
                    <a:pt x="122" y="147"/>
                  </a:cubicBezTo>
                  <a:cubicBezTo>
                    <a:pt x="122" y="147"/>
                    <a:pt x="122" y="147"/>
                    <a:pt x="122" y="147"/>
                  </a:cubicBezTo>
                  <a:cubicBezTo>
                    <a:pt x="122" y="147"/>
                    <a:pt x="122" y="147"/>
                    <a:pt x="122" y="147"/>
                  </a:cubicBezTo>
                  <a:cubicBezTo>
                    <a:pt x="122" y="147"/>
                    <a:pt x="122" y="146"/>
                    <a:pt x="122" y="146"/>
                  </a:cubicBezTo>
                  <a:cubicBezTo>
                    <a:pt x="122" y="146"/>
                    <a:pt x="122" y="146"/>
                    <a:pt x="122" y="146"/>
                  </a:cubicBezTo>
                  <a:moveTo>
                    <a:pt x="163" y="176"/>
                  </a:moveTo>
                  <a:cubicBezTo>
                    <a:pt x="163" y="176"/>
                    <a:pt x="163" y="176"/>
                    <a:pt x="163" y="176"/>
                  </a:cubicBezTo>
                  <a:cubicBezTo>
                    <a:pt x="163" y="176"/>
                    <a:pt x="164" y="174"/>
                    <a:pt x="164" y="174"/>
                  </a:cubicBezTo>
                  <a:cubicBezTo>
                    <a:pt x="164" y="173"/>
                    <a:pt x="164" y="173"/>
                    <a:pt x="164" y="173"/>
                  </a:cubicBezTo>
                  <a:cubicBezTo>
                    <a:pt x="164" y="173"/>
                    <a:pt x="164" y="173"/>
                    <a:pt x="164" y="173"/>
                  </a:cubicBezTo>
                  <a:cubicBezTo>
                    <a:pt x="164" y="172"/>
                    <a:pt x="163" y="172"/>
                    <a:pt x="163" y="171"/>
                  </a:cubicBezTo>
                  <a:cubicBezTo>
                    <a:pt x="164" y="171"/>
                    <a:pt x="164" y="170"/>
                    <a:pt x="164" y="170"/>
                  </a:cubicBezTo>
                  <a:cubicBezTo>
                    <a:pt x="164" y="170"/>
                    <a:pt x="164" y="170"/>
                    <a:pt x="164" y="170"/>
                  </a:cubicBezTo>
                  <a:cubicBezTo>
                    <a:pt x="165" y="170"/>
                    <a:pt x="165" y="169"/>
                    <a:pt x="165" y="169"/>
                  </a:cubicBezTo>
                  <a:cubicBezTo>
                    <a:pt x="165" y="169"/>
                    <a:pt x="165" y="170"/>
                    <a:pt x="165" y="169"/>
                  </a:cubicBezTo>
                  <a:cubicBezTo>
                    <a:pt x="165" y="169"/>
                    <a:pt x="165" y="169"/>
                    <a:pt x="165" y="169"/>
                  </a:cubicBezTo>
                  <a:cubicBezTo>
                    <a:pt x="166" y="169"/>
                    <a:pt x="166" y="169"/>
                    <a:pt x="166" y="169"/>
                  </a:cubicBezTo>
                  <a:cubicBezTo>
                    <a:pt x="166" y="169"/>
                    <a:pt x="166" y="169"/>
                    <a:pt x="166" y="169"/>
                  </a:cubicBezTo>
                  <a:cubicBezTo>
                    <a:pt x="166" y="169"/>
                    <a:pt x="167" y="169"/>
                    <a:pt x="167" y="169"/>
                  </a:cubicBezTo>
                  <a:cubicBezTo>
                    <a:pt x="167" y="169"/>
                    <a:pt x="167" y="169"/>
                    <a:pt x="167" y="169"/>
                  </a:cubicBezTo>
                  <a:cubicBezTo>
                    <a:pt x="167" y="169"/>
                    <a:pt x="167" y="169"/>
                    <a:pt x="167" y="169"/>
                  </a:cubicBezTo>
                  <a:cubicBezTo>
                    <a:pt x="167" y="168"/>
                    <a:pt x="167" y="168"/>
                    <a:pt x="167" y="168"/>
                  </a:cubicBezTo>
                  <a:cubicBezTo>
                    <a:pt x="167" y="168"/>
                    <a:pt x="167" y="168"/>
                    <a:pt x="167" y="168"/>
                  </a:cubicBezTo>
                  <a:cubicBezTo>
                    <a:pt x="167" y="168"/>
                    <a:pt x="167" y="168"/>
                    <a:pt x="167" y="168"/>
                  </a:cubicBezTo>
                  <a:cubicBezTo>
                    <a:pt x="167" y="168"/>
                    <a:pt x="167" y="168"/>
                    <a:pt x="168" y="168"/>
                  </a:cubicBezTo>
                  <a:cubicBezTo>
                    <a:pt x="168" y="168"/>
                    <a:pt x="168" y="168"/>
                    <a:pt x="168" y="168"/>
                  </a:cubicBezTo>
                  <a:cubicBezTo>
                    <a:pt x="168" y="168"/>
                    <a:pt x="168" y="168"/>
                    <a:pt x="168" y="167"/>
                  </a:cubicBezTo>
                  <a:cubicBezTo>
                    <a:pt x="168" y="167"/>
                    <a:pt x="168" y="167"/>
                    <a:pt x="168" y="167"/>
                  </a:cubicBezTo>
                  <a:cubicBezTo>
                    <a:pt x="168" y="167"/>
                    <a:pt x="168" y="167"/>
                    <a:pt x="168" y="167"/>
                  </a:cubicBezTo>
                  <a:cubicBezTo>
                    <a:pt x="168" y="167"/>
                    <a:pt x="168" y="167"/>
                    <a:pt x="168" y="167"/>
                  </a:cubicBezTo>
                  <a:cubicBezTo>
                    <a:pt x="168" y="167"/>
                    <a:pt x="168" y="167"/>
                    <a:pt x="168" y="166"/>
                  </a:cubicBezTo>
                  <a:cubicBezTo>
                    <a:pt x="168" y="166"/>
                    <a:pt x="168" y="166"/>
                    <a:pt x="168" y="166"/>
                  </a:cubicBezTo>
                  <a:cubicBezTo>
                    <a:pt x="168" y="167"/>
                    <a:pt x="168" y="167"/>
                    <a:pt x="168" y="167"/>
                  </a:cubicBezTo>
                  <a:cubicBezTo>
                    <a:pt x="169" y="167"/>
                    <a:pt x="169" y="167"/>
                    <a:pt x="169" y="166"/>
                  </a:cubicBezTo>
                  <a:cubicBezTo>
                    <a:pt x="169" y="166"/>
                    <a:pt x="169" y="166"/>
                    <a:pt x="169" y="165"/>
                  </a:cubicBezTo>
                  <a:cubicBezTo>
                    <a:pt x="169" y="165"/>
                    <a:pt x="169" y="165"/>
                    <a:pt x="170" y="165"/>
                  </a:cubicBezTo>
                  <a:cubicBezTo>
                    <a:pt x="170" y="165"/>
                    <a:pt x="170" y="165"/>
                    <a:pt x="170" y="166"/>
                  </a:cubicBezTo>
                  <a:cubicBezTo>
                    <a:pt x="171" y="166"/>
                    <a:pt x="170" y="167"/>
                    <a:pt x="171" y="168"/>
                  </a:cubicBezTo>
                  <a:cubicBezTo>
                    <a:pt x="171" y="168"/>
                    <a:pt x="171" y="168"/>
                    <a:pt x="171" y="169"/>
                  </a:cubicBezTo>
                  <a:cubicBezTo>
                    <a:pt x="171" y="169"/>
                    <a:pt x="171" y="169"/>
                    <a:pt x="171" y="169"/>
                  </a:cubicBezTo>
                  <a:cubicBezTo>
                    <a:pt x="170" y="169"/>
                    <a:pt x="170" y="169"/>
                    <a:pt x="170" y="169"/>
                  </a:cubicBezTo>
                  <a:cubicBezTo>
                    <a:pt x="170" y="169"/>
                    <a:pt x="170" y="169"/>
                    <a:pt x="170" y="169"/>
                  </a:cubicBezTo>
                  <a:cubicBezTo>
                    <a:pt x="170" y="169"/>
                    <a:pt x="170" y="169"/>
                    <a:pt x="170" y="169"/>
                  </a:cubicBezTo>
                  <a:cubicBezTo>
                    <a:pt x="170" y="169"/>
                    <a:pt x="170" y="170"/>
                    <a:pt x="170" y="170"/>
                  </a:cubicBezTo>
                  <a:cubicBezTo>
                    <a:pt x="170" y="170"/>
                    <a:pt x="170" y="170"/>
                    <a:pt x="170" y="171"/>
                  </a:cubicBezTo>
                  <a:cubicBezTo>
                    <a:pt x="170" y="171"/>
                    <a:pt x="170" y="172"/>
                    <a:pt x="170" y="172"/>
                  </a:cubicBezTo>
                  <a:cubicBezTo>
                    <a:pt x="169" y="174"/>
                    <a:pt x="168" y="176"/>
                    <a:pt x="168" y="178"/>
                  </a:cubicBezTo>
                  <a:cubicBezTo>
                    <a:pt x="168" y="179"/>
                    <a:pt x="167" y="180"/>
                    <a:pt x="167" y="181"/>
                  </a:cubicBezTo>
                  <a:cubicBezTo>
                    <a:pt x="167" y="181"/>
                    <a:pt x="166" y="181"/>
                    <a:pt x="166" y="181"/>
                  </a:cubicBezTo>
                  <a:cubicBezTo>
                    <a:pt x="165" y="181"/>
                    <a:pt x="165" y="181"/>
                    <a:pt x="165" y="181"/>
                  </a:cubicBezTo>
                  <a:cubicBezTo>
                    <a:pt x="164" y="181"/>
                    <a:pt x="164" y="181"/>
                    <a:pt x="163" y="180"/>
                  </a:cubicBezTo>
                  <a:cubicBezTo>
                    <a:pt x="163" y="180"/>
                    <a:pt x="163" y="180"/>
                    <a:pt x="163" y="180"/>
                  </a:cubicBezTo>
                  <a:cubicBezTo>
                    <a:pt x="163" y="180"/>
                    <a:pt x="163" y="179"/>
                    <a:pt x="163" y="179"/>
                  </a:cubicBezTo>
                  <a:cubicBezTo>
                    <a:pt x="163" y="179"/>
                    <a:pt x="163" y="179"/>
                    <a:pt x="163" y="178"/>
                  </a:cubicBezTo>
                  <a:cubicBezTo>
                    <a:pt x="163" y="178"/>
                    <a:pt x="163" y="178"/>
                    <a:pt x="163" y="177"/>
                  </a:cubicBezTo>
                  <a:cubicBezTo>
                    <a:pt x="162" y="177"/>
                    <a:pt x="163" y="176"/>
                    <a:pt x="163" y="176"/>
                  </a:cubicBezTo>
                  <a:moveTo>
                    <a:pt x="152" y="108"/>
                  </a:moveTo>
                  <a:cubicBezTo>
                    <a:pt x="151" y="108"/>
                    <a:pt x="151" y="108"/>
                    <a:pt x="151" y="108"/>
                  </a:cubicBezTo>
                  <a:cubicBezTo>
                    <a:pt x="151" y="108"/>
                    <a:pt x="151" y="108"/>
                    <a:pt x="150" y="108"/>
                  </a:cubicBezTo>
                  <a:cubicBezTo>
                    <a:pt x="150" y="108"/>
                    <a:pt x="150" y="108"/>
                    <a:pt x="150" y="108"/>
                  </a:cubicBezTo>
                  <a:cubicBezTo>
                    <a:pt x="150" y="108"/>
                    <a:pt x="150" y="108"/>
                    <a:pt x="150" y="108"/>
                  </a:cubicBezTo>
                  <a:cubicBezTo>
                    <a:pt x="150" y="108"/>
                    <a:pt x="150" y="108"/>
                    <a:pt x="150" y="108"/>
                  </a:cubicBezTo>
                  <a:cubicBezTo>
                    <a:pt x="150" y="108"/>
                    <a:pt x="150" y="107"/>
                    <a:pt x="150" y="107"/>
                  </a:cubicBezTo>
                  <a:cubicBezTo>
                    <a:pt x="151" y="107"/>
                    <a:pt x="151" y="107"/>
                    <a:pt x="151" y="107"/>
                  </a:cubicBezTo>
                  <a:cubicBezTo>
                    <a:pt x="151" y="107"/>
                    <a:pt x="152" y="107"/>
                    <a:pt x="152" y="107"/>
                  </a:cubicBezTo>
                  <a:cubicBezTo>
                    <a:pt x="152" y="107"/>
                    <a:pt x="152" y="107"/>
                    <a:pt x="152" y="108"/>
                  </a:cubicBezTo>
                  <a:cubicBezTo>
                    <a:pt x="152" y="108"/>
                    <a:pt x="152" y="108"/>
                    <a:pt x="152" y="108"/>
                  </a:cubicBezTo>
                  <a:moveTo>
                    <a:pt x="141" y="108"/>
                  </a:moveTo>
                  <a:cubicBezTo>
                    <a:pt x="141" y="108"/>
                    <a:pt x="141" y="108"/>
                    <a:pt x="141" y="108"/>
                  </a:cubicBezTo>
                  <a:cubicBezTo>
                    <a:pt x="140" y="108"/>
                    <a:pt x="140" y="108"/>
                    <a:pt x="139" y="108"/>
                  </a:cubicBezTo>
                  <a:cubicBezTo>
                    <a:pt x="139" y="107"/>
                    <a:pt x="139" y="107"/>
                    <a:pt x="140" y="107"/>
                  </a:cubicBezTo>
                  <a:cubicBezTo>
                    <a:pt x="140" y="107"/>
                    <a:pt x="140" y="107"/>
                    <a:pt x="140" y="107"/>
                  </a:cubicBezTo>
                  <a:cubicBezTo>
                    <a:pt x="140" y="107"/>
                    <a:pt x="140" y="107"/>
                    <a:pt x="140" y="107"/>
                  </a:cubicBezTo>
                  <a:cubicBezTo>
                    <a:pt x="140" y="107"/>
                    <a:pt x="140" y="107"/>
                    <a:pt x="140" y="107"/>
                  </a:cubicBezTo>
                  <a:cubicBezTo>
                    <a:pt x="140" y="107"/>
                    <a:pt x="140" y="107"/>
                    <a:pt x="140" y="107"/>
                  </a:cubicBezTo>
                  <a:cubicBezTo>
                    <a:pt x="140" y="107"/>
                    <a:pt x="140" y="107"/>
                    <a:pt x="140" y="107"/>
                  </a:cubicBezTo>
                  <a:cubicBezTo>
                    <a:pt x="140" y="107"/>
                    <a:pt x="140" y="107"/>
                    <a:pt x="140" y="107"/>
                  </a:cubicBezTo>
                  <a:cubicBezTo>
                    <a:pt x="140" y="107"/>
                    <a:pt x="140" y="107"/>
                    <a:pt x="140" y="107"/>
                  </a:cubicBezTo>
                  <a:cubicBezTo>
                    <a:pt x="140" y="107"/>
                    <a:pt x="140" y="107"/>
                    <a:pt x="140" y="107"/>
                  </a:cubicBezTo>
                  <a:cubicBezTo>
                    <a:pt x="141" y="107"/>
                    <a:pt x="141" y="107"/>
                    <a:pt x="141" y="107"/>
                  </a:cubicBezTo>
                  <a:cubicBezTo>
                    <a:pt x="141" y="108"/>
                    <a:pt x="142" y="108"/>
                    <a:pt x="142" y="108"/>
                  </a:cubicBezTo>
                  <a:cubicBezTo>
                    <a:pt x="142" y="108"/>
                    <a:pt x="142" y="108"/>
                    <a:pt x="142" y="108"/>
                  </a:cubicBezTo>
                  <a:cubicBezTo>
                    <a:pt x="142" y="108"/>
                    <a:pt x="142" y="108"/>
                    <a:pt x="142" y="108"/>
                  </a:cubicBezTo>
                  <a:cubicBezTo>
                    <a:pt x="142" y="108"/>
                    <a:pt x="142" y="108"/>
                    <a:pt x="142" y="108"/>
                  </a:cubicBezTo>
                  <a:cubicBezTo>
                    <a:pt x="142" y="108"/>
                    <a:pt x="143" y="108"/>
                    <a:pt x="143" y="108"/>
                  </a:cubicBezTo>
                  <a:cubicBezTo>
                    <a:pt x="143" y="108"/>
                    <a:pt x="143" y="108"/>
                    <a:pt x="143" y="108"/>
                  </a:cubicBezTo>
                  <a:cubicBezTo>
                    <a:pt x="142" y="108"/>
                    <a:pt x="141" y="108"/>
                    <a:pt x="141" y="108"/>
                  </a:cubicBezTo>
                  <a:moveTo>
                    <a:pt x="130" y="105"/>
                  </a:moveTo>
                  <a:cubicBezTo>
                    <a:pt x="130" y="105"/>
                    <a:pt x="130" y="106"/>
                    <a:pt x="129" y="106"/>
                  </a:cubicBezTo>
                  <a:cubicBezTo>
                    <a:pt x="129" y="105"/>
                    <a:pt x="128" y="105"/>
                    <a:pt x="127" y="105"/>
                  </a:cubicBezTo>
                  <a:cubicBezTo>
                    <a:pt x="127" y="105"/>
                    <a:pt x="127" y="105"/>
                    <a:pt x="127" y="104"/>
                  </a:cubicBezTo>
                  <a:cubicBezTo>
                    <a:pt x="127" y="104"/>
                    <a:pt x="127" y="104"/>
                    <a:pt x="128" y="104"/>
                  </a:cubicBezTo>
                  <a:cubicBezTo>
                    <a:pt x="128" y="104"/>
                    <a:pt x="129" y="104"/>
                    <a:pt x="129" y="104"/>
                  </a:cubicBezTo>
                  <a:cubicBezTo>
                    <a:pt x="130" y="104"/>
                    <a:pt x="130" y="104"/>
                    <a:pt x="130" y="104"/>
                  </a:cubicBezTo>
                  <a:cubicBezTo>
                    <a:pt x="130" y="104"/>
                    <a:pt x="130" y="104"/>
                    <a:pt x="130" y="104"/>
                  </a:cubicBezTo>
                  <a:cubicBezTo>
                    <a:pt x="130" y="104"/>
                    <a:pt x="130" y="105"/>
                    <a:pt x="130" y="105"/>
                  </a:cubicBezTo>
                  <a:cubicBezTo>
                    <a:pt x="130" y="105"/>
                    <a:pt x="130" y="105"/>
                    <a:pt x="130" y="105"/>
                  </a:cubicBezTo>
                  <a:moveTo>
                    <a:pt x="123" y="102"/>
                  </a:moveTo>
                  <a:cubicBezTo>
                    <a:pt x="123" y="102"/>
                    <a:pt x="123" y="102"/>
                    <a:pt x="123" y="102"/>
                  </a:cubicBezTo>
                  <a:cubicBezTo>
                    <a:pt x="123" y="102"/>
                    <a:pt x="123" y="102"/>
                    <a:pt x="123" y="102"/>
                  </a:cubicBezTo>
                  <a:cubicBezTo>
                    <a:pt x="122" y="102"/>
                    <a:pt x="122" y="103"/>
                    <a:pt x="122" y="103"/>
                  </a:cubicBezTo>
                  <a:cubicBezTo>
                    <a:pt x="121" y="102"/>
                    <a:pt x="122" y="102"/>
                    <a:pt x="122" y="101"/>
                  </a:cubicBezTo>
                  <a:cubicBezTo>
                    <a:pt x="122" y="101"/>
                    <a:pt x="122" y="100"/>
                    <a:pt x="122" y="100"/>
                  </a:cubicBezTo>
                  <a:cubicBezTo>
                    <a:pt x="122" y="100"/>
                    <a:pt x="122" y="100"/>
                    <a:pt x="122" y="100"/>
                  </a:cubicBezTo>
                  <a:cubicBezTo>
                    <a:pt x="122" y="100"/>
                    <a:pt x="122" y="100"/>
                    <a:pt x="123" y="100"/>
                  </a:cubicBezTo>
                  <a:cubicBezTo>
                    <a:pt x="123" y="100"/>
                    <a:pt x="124" y="100"/>
                    <a:pt x="123" y="101"/>
                  </a:cubicBezTo>
                  <a:cubicBezTo>
                    <a:pt x="123" y="101"/>
                    <a:pt x="123" y="101"/>
                    <a:pt x="123" y="101"/>
                  </a:cubicBezTo>
                  <a:cubicBezTo>
                    <a:pt x="123" y="101"/>
                    <a:pt x="123" y="101"/>
                    <a:pt x="123" y="102"/>
                  </a:cubicBezTo>
                  <a:moveTo>
                    <a:pt x="123" y="99"/>
                  </a:moveTo>
                  <a:cubicBezTo>
                    <a:pt x="123" y="99"/>
                    <a:pt x="123" y="99"/>
                    <a:pt x="123" y="99"/>
                  </a:cubicBezTo>
                  <a:cubicBezTo>
                    <a:pt x="122" y="99"/>
                    <a:pt x="122" y="99"/>
                    <a:pt x="122" y="99"/>
                  </a:cubicBezTo>
                  <a:cubicBezTo>
                    <a:pt x="122" y="99"/>
                    <a:pt x="122" y="99"/>
                    <a:pt x="122" y="99"/>
                  </a:cubicBezTo>
                  <a:cubicBezTo>
                    <a:pt x="122" y="99"/>
                    <a:pt x="122" y="99"/>
                    <a:pt x="122" y="99"/>
                  </a:cubicBezTo>
                  <a:cubicBezTo>
                    <a:pt x="122" y="99"/>
                    <a:pt x="122" y="99"/>
                    <a:pt x="122" y="99"/>
                  </a:cubicBezTo>
                  <a:cubicBezTo>
                    <a:pt x="122" y="99"/>
                    <a:pt x="122" y="99"/>
                    <a:pt x="122" y="99"/>
                  </a:cubicBezTo>
                  <a:cubicBezTo>
                    <a:pt x="122" y="99"/>
                    <a:pt x="122" y="99"/>
                    <a:pt x="122" y="99"/>
                  </a:cubicBezTo>
                  <a:cubicBezTo>
                    <a:pt x="122" y="99"/>
                    <a:pt x="122" y="99"/>
                    <a:pt x="122" y="99"/>
                  </a:cubicBezTo>
                  <a:cubicBezTo>
                    <a:pt x="122" y="99"/>
                    <a:pt x="122" y="99"/>
                    <a:pt x="122" y="99"/>
                  </a:cubicBezTo>
                  <a:cubicBezTo>
                    <a:pt x="122" y="98"/>
                    <a:pt x="122" y="98"/>
                    <a:pt x="122" y="98"/>
                  </a:cubicBezTo>
                  <a:cubicBezTo>
                    <a:pt x="122" y="98"/>
                    <a:pt x="122" y="98"/>
                    <a:pt x="122" y="98"/>
                  </a:cubicBezTo>
                  <a:cubicBezTo>
                    <a:pt x="122" y="98"/>
                    <a:pt x="122" y="98"/>
                    <a:pt x="122" y="98"/>
                  </a:cubicBezTo>
                  <a:cubicBezTo>
                    <a:pt x="122" y="98"/>
                    <a:pt x="122" y="98"/>
                    <a:pt x="122" y="98"/>
                  </a:cubicBezTo>
                  <a:cubicBezTo>
                    <a:pt x="122" y="98"/>
                    <a:pt x="123" y="97"/>
                    <a:pt x="123" y="97"/>
                  </a:cubicBezTo>
                  <a:cubicBezTo>
                    <a:pt x="123" y="97"/>
                    <a:pt x="123" y="97"/>
                    <a:pt x="123" y="97"/>
                  </a:cubicBezTo>
                  <a:cubicBezTo>
                    <a:pt x="123" y="97"/>
                    <a:pt x="123" y="97"/>
                    <a:pt x="123" y="97"/>
                  </a:cubicBezTo>
                  <a:cubicBezTo>
                    <a:pt x="123" y="97"/>
                    <a:pt x="123" y="97"/>
                    <a:pt x="123" y="97"/>
                  </a:cubicBezTo>
                  <a:cubicBezTo>
                    <a:pt x="123" y="98"/>
                    <a:pt x="123" y="99"/>
                    <a:pt x="123" y="99"/>
                  </a:cubicBezTo>
                  <a:cubicBezTo>
                    <a:pt x="123" y="99"/>
                    <a:pt x="123" y="99"/>
                    <a:pt x="123" y="99"/>
                  </a:cubicBezTo>
                  <a:moveTo>
                    <a:pt x="87" y="43"/>
                  </a:moveTo>
                  <a:cubicBezTo>
                    <a:pt x="87" y="43"/>
                    <a:pt x="87" y="43"/>
                    <a:pt x="87" y="43"/>
                  </a:cubicBezTo>
                  <a:cubicBezTo>
                    <a:pt x="87" y="43"/>
                    <a:pt x="87" y="43"/>
                    <a:pt x="87" y="43"/>
                  </a:cubicBezTo>
                  <a:cubicBezTo>
                    <a:pt x="87" y="43"/>
                    <a:pt x="86" y="43"/>
                    <a:pt x="86" y="43"/>
                  </a:cubicBezTo>
                  <a:cubicBezTo>
                    <a:pt x="86" y="43"/>
                    <a:pt x="85" y="43"/>
                    <a:pt x="84" y="43"/>
                  </a:cubicBezTo>
                  <a:cubicBezTo>
                    <a:pt x="84" y="43"/>
                    <a:pt x="84" y="43"/>
                    <a:pt x="84" y="42"/>
                  </a:cubicBezTo>
                  <a:cubicBezTo>
                    <a:pt x="84" y="42"/>
                    <a:pt x="85" y="42"/>
                    <a:pt x="85" y="42"/>
                  </a:cubicBezTo>
                  <a:cubicBezTo>
                    <a:pt x="86" y="42"/>
                    <a:pt x="86" y="42"/>
                    <a:pt x="87" y="42"/>
                  </a:cubicBezTo>
                  <a:cubicBezTo>
                    <a:pt x="87" y="42"/>
                    <a:pt x="87" y="42"/>
                    <a:pt x="87" y="42"/>
                  </a:cubicBezTo>
                  <a:cubicBezTo>
                    <a:pt x="87" y="42"/>
                    <a:pt x="87" y="42"/>
                    <a:pt x="87" y="42"/>
                  </a:cubicBezTo>
                  <a:cubicBezTo>
                    <a:pt x="87" y="42"/>
                    <a:pt x="87" y="42"/>
                    <a:pt x="87" y="42"/>
                  </a:cubicBezTo>
                  <a:cubicBezTo>
                    <a:pt x="87" y="42"/>
                    <a:pt x="86" y="42"/>
                    <a:pt x="86" y="43"/>
                  </a:cubicBezTo>
                  <a:cubicBezTo>
                    <a:pt x="87" y="43"/>
                    <a:pt x="87" y="43"/>
                    <a:pt x="87" y="43"/>
                  </a:cubicBezTo>
                  <a:cubicBezTo>
                    <a:pt x="87" y="43"/>
                    <a:pt x="87" y="43"/>
                    <a:pt x="87" y="43"/>
                  </a:cubicBezTo>
                  <a:moveTo>
                    <a:pt x="85" y="42"/>
                  </a:moveTo>
                  <a:cubicBezTo>
                    <a:pt x="85" y="42"/>
                    <a:pt x="85" y="42"/>
                    <a:pt x="85" y="42"/>
                  </a:cubicBezTo>
                  <a:cubicBezTo>
                    <a:pt x="85" y="42"/>
                    <a:pt x="84" y="42"/>
                    <a:pt x="84" y="42"/>
                  </a:cubicBezTo>
                  <a:cubicBezTo>
                    <a:pt x="84" y="42"/>
                    <a:pt x="84" y="42"/>
                    <a:pt x="84" y="42"/>
                  </a:cubicBezTo>
                  <a:cubicBezTo>
                    <a:pt x="84" y="42"/>
                    <a:pt x="84" y="42"/>
                    <a:pt x="84" y="42"/>
                  </a:cubicBezTo>
                  <a:cubicBezTo>
                    <a:pt x="84" y="42"/>
                    <a:pt x="84" y="42"/>
                    <a:pt x="84" y="42"/>
                  </a:cubicBezTo>
                  <a:cubicBezTo>
                    <a:pt x="84" y="42"/>
                    <a:pt x="85" y="42"/>
                    <a:pt x="85" y="42"/>
                  </a:cubicBezTo>
                  <a:cubicBezTo>
                    <a:pt x="85" y="42"/>
                    <a:pt x="86" y="41"/>
                    <a:pt x="86" y="41"/>
                  </a:cubicBezTo>
                  <a:cubicBezTo>
                    <a:pt x="86" y="41"/>
                    <a:pt x="86" y="41"/>
                    <a:pt x="86" y="41"/>
                  </a:cubicBezTo>
                  <a:cubicBezTo>
                    <a:pt x="86" y="42"/>
                    <a:pt x="86" y="42"/>
                    <a:pt x="85" y="42"/>
                  </a:cubicBezTo>
                  <a:moveTo>
                    <a:pt x="83" y="41"/>
                  </a:moveTo>
                  <a:cubicBezTo>
                    <a:pt x="83" y="41"/>
                    <a:pt x="84" y="41"/>
                    <a:pt x="84" y="41"/>
                  </a:cubicBezTo>
                  <a:cubicBezTo>
                    <a:pt x="84" y="41"/>
                    <a:pt x="84" y="41"/>
                    <a:pt x="84" y="41"/>
                  </a:cubicBezTo>
                  <a:cubicBezTo>
                    <a:pt x="84" y="41"/>
                    <a:pt x="83" y="42"/>
                    <a:pt x="83" y="42"/>
                  </a:cubicBezTo>
                  <a:cubicBezTo>
                    <a:pt x="83" y="42"/>
                    <a:pt x="83" y="41"/>
                    <a:pt x="83" y="41"/>
                  </a:cubicBezTo>
                  <a:moveTo>
                    <a:pt x="85" y="37"/>
                  </a:moveTo>
                  <a:cubicBezTo>
                    <a:pt x="85" y="37"/>
                    <a:pt x="85" y="36"/>
                    <a:pt x="85" y="36"/>
                  </a:cubicBezTo>
                  <a:cubicBezTo>
                    <a:pt x="85" y="36"/>
                    <a:pt x="84" y="36"/>
                    <a:pt x="84" y="36"/>
                  </a:cubicBezTo>
                  <a:cubicBezTo>
                    <a:pt x="84" y="36"/>
                    <a:pt x="85" y="36"/>
                    <a:pt x="85" y="35"/>
                  </a:cubicBezTo>
                  <a:cubicBezTo>
                    <a:pt x="85" y="36"/>
                    <a:pt x="85" y="36"/>
                    <a:pt x="86" y="36"/>
                  </a:cubicBezTo>
                  <a:cubicBezTo>
                    <a:pt x="86" y="36"/>
                    <a:pt x="86" y="36"/>
                    <a:pt x="86" y="36"/>
                  </a:cubicBezTo>
                  <a:cubicBezTo>
                    <a:pt x="86" y="36"/>
                    <a:pt x="86" y="36"/>
                    <a:pt x="86" y="36"/>
                  </a:cubicBezTo>
                  <a:cubicBezTo>
                    <a:pt x="86" y="36"/>
                    <a:pt x="85" y="37"/>
                    <a:pt x="85" y="37"/>
                  </a:cubicBezTo>
                  <a:moveTo>
                    <a:pt x="84" y="37"/>
                  </a:moveTo>
                  <a:cubicBezTo>
                    <a:pt x="84" y="37"/>
                    <a:pt x="84" y="37"/>
                    <a:pt x="84" y="37"/>
                  </a:cubicBezTo>
                  <a:cubicBezTo>
                    <a:pt x="84" y="37"/>
                    <a:pt x="84" y="37"/>
                    <a:pt x="84" y="37"/>
                  </a:cubicBezTo>
                  <a:cubicBezTo>
                    <a:pt x="85" y="37"/>
                    <a:pt x="85" y="37"/>
                    <a:pt x="84" y="37"/>
                  </a:cubicBezTo>
                  <a:moveTo>
                    <a:pt x="84" y="37"/>
                  </a:moveTo>
                  <a:cubicBezTo>
                    <a:pt x="84" y="37"/>
                    <a:pt x="84" y="37"/>
                    <a:pt x="84" y="37"/>
                  </a:cubicBezTo>
                  <a:cubicBezTo>
                    <a:pt x="84" y="37"/>
                    <a:pt x="84" y="37"/>
                    <a:pt x="84" y="37"/>
                  </a:cubicBezTo>
                  <a:cubicBezTo>
                    <a:pt x="84" y="37"/>
                    <a:pt x="84" y="37"/>
                    <a:pt x="84" y="37"/>
                  </a:cubicBezTo>
                  <a:moveTo>
                    <a:pt x="85" y="39"/>
                  </a:moveTo>
                  <a:cubicBezTo>
                    <a:pt x="85" y="39"/>
                    <a:pt x="84" y="39"/>
                    <a:pt x="84" y="39"/>
                  </a:cubicBezTo>
                  <a:cubicBezTo>
                    <a:pt x="84" y="39"/>
                    <a:pt x="84" y="38"/>
                    <a:pt x="85" y="38"/>
                  </a:cubicBezTo>
                  <a:cubicBezTo>
                    <a:pt x="85" y="38"/>
                    <a:pt x="85" y="38"/>
                    <a:pt x="85" y="38"/>
                  </a:cubicBezTo>
                  <a:cubicBezTo>
                    <a:pt x="85" y="39"/>
                    <a:pt x="85" y="39"/>
                    <a:pt x="85" y="39"/>
                  </a:cubicBezTo>
                  <a:cubicBezTo>
                    <a:pt x="85" y="39"/>
                    <a:pt x="85" y="39"/>
                    <a:pt x="85" y="39"/>
                  </a:cubicBezTo>
                  <a:moveTo>
                    <a:pt x="86" y="47"/>
                  </a:moveTo>
                  <a:cubicBezTo>
                    <a:pt x="86" y="47"/>
                    <a:pt x="86" y="47"/>
                    <a:pt x="86" y="47"/>
                  </a:cubicBezTo>
                  <a:cubicBezTo>
                    <a:pt x="86" y="47"/>
                    <a:pt x="86" y="47"/>
                    <a:pt x="86" y="47"/>
                  </a:cubicBezTo>
                  <a:cubicBezTo>
                    <a:pt x="86" y="47"/>
                    <a:pt x="85" y="47"/>
                    <a:pt x="85" y="48"/>
                  </a:cubicBezTo>
                  <a:cubicBezTo>
                    <a:pt x="85" y="48"/>
                    <a:pt x="85" y="48"/>
                    <a:pt x="85" y="48"/>
                  </a:cubicBezTo>
                  <a:cubicBezTo>
                    <a:pt x="85" y="48"/>
                    <a:pt x="85" y="48"/>
                    <a:pt x="85" y="48"/>
                  </a:cubicBezTo>
                  <a:cubicBezTo>
                    <a:pt x="85" y="48"/>
                    <a:pt x="85" y="48"/>
                    <a:pt x="84" y="48"/>
                  </a:cubicBezTo>
                  <a:cubicBezTo>
                    <a:pt x="84" y="48"/>
                    <a:pt x="84" y="48"/>
                    <a:pt x="84" y="48"/>
                  </a:cubicBezTo>
                  <a:cubicBezTo>
                    <a:pt x="84" y="48"/>
                    <a:pt x="84" y="48"/>
                    <a:pt x="84" y="48"/>
                  </a:cubicBezTo>
                  <a:cubicBezTo>
                    <a:pt x="84" y="48"/>
                    <a:pt x="84" y="47"/>
                    <a:pt x="84" y="47"/>
                  </a:cubicBezTo>
                  <a:cubicBezTo>
                    <a:pt x="84" y="47"/>
                    <a:pt x="85" y="47"/>
                    <a:pt x="85" y="47"/>
                  </a:cubicBezTo>
                  <a:cubicBezTo>
                    <a:pt x="85" y="47"/>
                    <a:pt x="85" y="46"/>
                    <a:pt x="86" y="46"/>
                  </a:cubicBezTo>
                  <a:cubicBezTo>
                    <a:pt x="86" y="46"/>
                    <a:pt x="86" y="46"/>
                    <a:pt x="86" y="46"/>
                  </a:cubicBezTo>
                  <a:cubicBezTo>
                    <a:pt x="86" y="46"/>
                    <a:pt x="86" y="47"/>
                    <a:pt x="86" y="47"/>
                  </a:cubicBezTo>
                  <a:cubicBezTo>
                    <a:pt x="86" y="47"/>
                    <a:pt x="86" y="47"/>
                    <a:pt x="86" y="47"/>
                  </a:cubicBezTo>
                  <a:moveTo>
                    <a:pt x="66" y="74"/>
                  </a:moveTo>
                  <a:cubicBezTo>
                    <a:pt x="66" y="74"/>
                    <a:pt x="67" y="73"/>
                    <a:pt x="67" y="73"/>
                  </a:cubicBezTo>
                  <a:cubicBezTo>
                    <a:pt x="67" y="73"/>
                    <a:pt x="67" y="73"/>
                    <a:pt x="67" y="73"/>
                  </a:cubicBezTo>
                  <a:cubicBezTo>
                    <a:pt x="67" y="73"/>
                    <a:pt x="67" y="73"/>
                    <a:pt x="67" y="73"/>
                  </a:cubicBezTo>
                  <a:cubicBezTo>
                    <a:pt x="67" y="74"/>
                    <a:pt x="67" y="74"/>
                    <a:pt x="66" y="74"/>
                  </a:cubicBezTo>
                  <a:cubicBezTo>
                    <a:pt x="66" y="74"/>
                    <a:pt x="66" y="74"/>
                    <a:pt x="66" y="74"/>
                  </a:cubicBezTo>
                  <a:moveTo>
                    <a:pt x="59" y="100"/>
                  </a:moveTo>
                  <a:cubicBezTo>
                    <a:pt x="59" y="100"/>
                    <a:pt x="59" y="100"/>
                    <a:pt x="59" y="100"/>
                  </a:cubicBezTo>
                  <a:cubicBezTo>
                    <a:pt x="59" y="100"/>
                    <a:pt x="59" y="100"/>
                    <a:pt x="59" y="100"/>
                  </a:cubicBezTo>
                  <a:cubicBezTo>
                    <a:pt x="59" y="100"/>
                    <a:pt x="59" y="100"/>
                    <a:pt x="59" y="100"/>
                  </a:cubicBezTo>
                  <a:cubicBezTo>
                    <a:pt x="59" y="100"/>
                    <a:pt x="59" y="100"/>
                    <a:pt x="59" y="100"/>
                  </a:cubicBezTo>
                  <a:cubicBezTo>
                    <a:pt x="59" y="99"/>
                    <a:pt x="59" y="99"/>
                    <a:pt x="59" y="99"/>
                  </a:cubicBezTo>
                  <a:cubicBezTo>
                    <a:pt x="59" y="99"/>
                    <a:pt x="59" y="99"/>
                    <a:pt x="59" y="99"/>
                  </a:cubicBezTo>
                  <a:cubicBezTo>
                    <a:pt x="59" y="99"/>
                    <a:pt x="59" y="99"/>
                    <a:pt x="59" y="99"/>
                  </a:cubicBezTo>
                  <a:cubicBezTo>
                    <a:pt x="58" y="99"/>
                    <a:pt x="58" y="99"/>
                    <a:pt x="57" y="100"/>
                  </a:cubicBezTo>
                  <a:cubicBezTo>
                    <a:pt x="57" y="100"/>
                    <a:pt x="57" y="100"/>
                    <a:pt x="57" y="100"/>
                  </a:cubicBezTo>
                  <a:cubicBezTo>
                    <a:pt x="57" y="100"/>
                    <a:pt x="57" y="100"/>
                    <a:pt x="57" y="100"/>
                  </a:cubicBezTo>
                  <a:cubicBezTo>
                    <a:pt x="57" y="100"/>
                    <a:pt x="58" y="99"/>
                    <a:pt x="58" y="99"/>
                  </a:cubicBezTo>
                  <a:cubicBezTo>
                    <a:pt x="58" y="99"/>
                    <a:pt x="58" y="99"/>
                    <a:pt x="58" y="99"/>
                  </a:cubicBezTo>
                  <a:cubicBezTo>
                    <a:pt x="58" y="99"/>
                    <a:pt x="58" y="99"/>
                    <a:pt x="57" y="99"/>
                  </a:cubicBezTo>
                  <a:cubicBezTo>
                    <a:pt x="57" y="99"/>
                    <a:pt x="57" y="99"/>
                    <a:pt x="57" y="99"/>
                  </a:cubicBezTo>
                  <a:cubicBezTo>
                    <a:pt x="57" y="99"/>
                    <a:pt x="57" y="99"/>
                    <a:pt x="57" y="99"/>
                  </a:cubicBezTo>
                  <a:cubicBezTo>
                    <a:pt x="57" y="99"/>
                    <a:pt x="57" y="99"/>
                    <a:pt x="57" y="99"/>
                  </a:cubicBezTo>
                  <a:cubicBezTo>
                    <a:pt x="57" y="99"/>
                    <a:pt x="57" y="99"/>
                    <a:pt x="57" y="99"/>
                  </a:cubicBezTo>
                  <a:cubicBezTo>
                    <a:pt x="57" y="99"/>
                    <a:pt x="57" y="99"/>
                    <a:pt x="57" y="99"/>
                  </a:cubicBezTo>
                  <a:cubicBezTo>
                    <a:pt x="56" y="99"/>
                    <a:pt x="56" y="99"/>
                    <a:pt x="56" y="99"/>
                  </a:cubicBezTo>
                  <a:cubicBezTo>
                    <a:pt x="55" y="99"/>
                    <a:pt x="55" y="99"/>
                    <a:pt x="54" y="99"/>
                  </a:cubicBezTo>
                  <a:cubicBezTo>
                    <a:pt x="54" y="99"/>
                    <a:pt x="53" y="99"/>
                    <a:pt x="53" y="99"/>
                  </a:cubicBezTo>
                  <a:cubicBezTo>
                    <a:pt x="53" y="99"/>
                    <a:pt x="53" y="99"/>
                    <a:pt x="53" y="98"/>
                  </a:cubicBezTo>
                  <a:cubicBezTo>
                    <a:pt x="53" y="98"/>
                    <a:pt x="54" y="98"/>
                    <a:pt x="54" y="97"/>
                  </a:cubicBezTo>
                  <a:cubicBezTo>
                    <a:pt x="54" y="97"/>
                    <a:pt x="54" y="97"/>
                    <a:pt x="54" y="97"/>
                  </a:cubicBezTo>
                  <a:cubicBezTo>
                    <a:pt x="54" y="97"/>
                    <a:pt x="54" y="97"/>
                    <a:pt x="54" y="97"/>
                  </a:cubicBezTo>
                  <a:cubicBezTo>
                    <a:pt x="54" y="97"/>
                    <a:pt x="54" y="97"/>
                    <a:pt x="55" y="97"/>
                  </a:cubicBezTo>
                  <a:cubicBezTo>
                    <a:pt x="54" y="96"/>
                    <a:pt x="54" y="96"/>
                    <a:pt x="54" y="96"/>
                  </a:cubicBezTo>
                  <a:cubicBezTo>
                    <a:pt x="54" y="95"/>
                    <a:pt x="55" y="94"/>
                    <a:pt x="56" y="93"/>
                  </a:cubicBezTo>
                  <a:cubicBezTo>
                    <a:pt x="56" y="93"/>
                    <a:pt x="57" y="93"/>
                    <a:pt x="57" y="93"/>
                  </a:cubicBezTo>
                  <a:cubicBezTo>
                    <a:pt x="57" y="93"/>
                    <a:pt x="57" y="93"/>
                    <a:pt x="57" y="93"/>
                  </a:cubicBezTo>
                  <a:cubicBezTo>
                    <a:pt x="57" y="93"/>
                    <a:pt x="57" y="93"/>
                    <a:pt x="57" y="93"/>
                  </a:cubicBezTo>
                  <a:cubicBezTo>
                    <a:pt x="57" y="93"/>
                    <a:pt x="57" y="93"/>
                    <a:pt x="57" y="93"/>
                  </a:cubicBezTo>
                  <a:cubicBezTo>
                    <a:pt x="57" y="93"/>
                    <a:pt x="57" y="93"/>
                    <a:pt x="57" y="93"/>
                  </a:cubicBezTo>
                  <a:cubicBezTo>
                    <a:pt x="57" y="94"/>
                    <a:pt x="56" y="95"/>
                    <a:pt x="56" y="96"/>
                  </a:cubicBezTo>
                  <a:cubicBezTo>
                    <a:pt x="56" y="96"/>
                    <a:pt x="56" y="95"/>
                    <a:pt x="57" y="95"/>
                  </a:cubicBezTo>
                  <a:cubicBezTo>
                    <a:pt x="57" y="95"/>
                    <a:pt x="57" y="95"/>
                    <a:pt x="57" y="95"/>
                  </a:cubicBezTo>
                  <a:cubicBezTo>
                    <a:pt x="57" y="96"/>
                    <a:pt x="57" y="96"/>
                    <a:pt x="57" y="96"/>
                  </a:cubicBezTo>
                  <a:cubicBezTo>
                    <a:pt x="57" y="96"/>
                    <a:pt x="57" y="96"/>
                    <a:pt x="57" y="96"/>
                  </a:cubicBezTo>
                  <a:cubicBezTo>
                    <a:pt x="57" y="96"/>
                    <a:pt x="57" y="96"/>
                    <a:pt x="57" y="96"/>
                  </a:cubicBezTo>
                  <a:cubicBezTo>
                    <a:pt x="57" y="96"/>
                    <a:pt x="58" y="97"/>
                    <a:pt x="58" y="96"/>
                  </a:cubicBezTo>
                  <a:cubicBezTo>
                    <a:pt x="58" y="96"/>
                    <a:pt x="58" y="96"/>
                    <a:pt x="58" y="96"/>
                  </a:cubicBezTo>
                  <a:cubicBezTo>
                    <a:pt x="59" y="96"/>
                    <a:pt x="59" y="96"/>
                    <a:pt x="60" y="96"/>
                  </a:cubicBezTo>
                  <a:cubicBezTo>
                    <a:pt x="59" y="97"/>
                    <a:pt x="59" y="97"/>
                    <a:pt x="59" y="97"/>
                  </a:cubicBezTo>
                  <a:cubicBezTo>
                    <a:pt x="59" y="97"/>
                    <a:pt x="59" y="97"/>
                    <a:pt x="59" y="97"/>
                  </a:cubicBezTo>
                  <a:cubicBezTo>
                    <a:pt x="59" y="97"/>
                    <a:pt x="59" y="97"/>
                    <a:pt x="59" y="97"/>
                  </a:cubicBezTo>
                  <a:cubicBezTo>
                    <a:pt x="59" y="97"/>
                    <a:pt x="59" y="97"/>
                    <a:pt x="59" y="98"/>
                  </a:cubicBezTo>
                  <a:cubicBezTo>
                    <a:pt x="59" y="98"/>
                    <a:pt x="60" y="97"/>
                    <a:pt x="60" y="97"/>
                  </a:cubicBezTo>
                  <a:cubicBezTo>
                    <a:pt x="60" y="97"/>
                    <a:pt x="60" y="97"/>
                    <a:pt x="60" y="97"/>
                  </a:cubicBezTo>
                  <a:cubicBezTo>
                    <a:pt x="60" y="98"/>
                    <a:pt x="60" y="98"/>
                    <a:pt x="60" y="98"/>
                  </a:cubicBezTo>
                  <a:cubicBezTo>
                    <a:pt x="60" y="98"/>
                    <a:pt x="60" y="98"/>
                    <a:pt x="59" y="98"/>
                  </a:cubicBezTo>
                  <a:cubicBezTo>
                    <a:pt x="59" y="98"/>
                    <a:pt x="59" y="98"/>
                    <a:pt x="59" y="98"/>
                  </a:cubicBezTo>
                  <a:cubicBezTo>
                    <a:pt x="59" y="98"/>
                    <a:pt x="59" y="99"/>
                    <a:pt x="59" y="99"/>
                  </a:cubicBezTo>
                  <a:cubicBezTo>
                    <a:pt x="59" y="99"/>
                    <a:pt x="59" y="99"/>
                    <a:pt x="59" y="99"/>
                  </a:cubicBezTo>
                  <a:cubicBezTo>
                    <a:pt x="60" y="99"/>
                    <a:pt x="60" y="99"/>
                    <a:pt x="60" y="98"/>
                  </a:cubicBezTo>
                  <a:cubicBezTo>
                    <a:pt x="60" y="98"/>
                    <a:pt x="60" y="98"/>
                    <a:pt x="60" y="99"/>
                  </a:cubicBezTo>
                  <a:cubicBezTo>
                    <a:pt x="60" y="99"/>
                    <a:pt x="60" y="99"/>
                    <a:pt x="60" y="99"/>
                  </a:cubicBezTo>
                  <a:cubicBezTo>
                    <a:pt x="60" y="99"/>
                    <a:pt x="60" y="99"/>
                    <a:pt x="60" y="99"/>
                  </a:cubicBezTo>
                  <a:cubicBezTo>
                    <a:pt x="60" y="99"/>
                    <a:pt x="60" y="100"/>
                    <a:pt x="60" y="100"/>
                  </a:cubicBezTo>
                  <a:cubicBezTo>
                    <a:pt x="60" y="100"/>
                    <a:pt x="60" y="100"/>
                    <a:pt x="59" y="100"/>
                  </a:cubicBezTo>
                  <a:moveTo>
                    <a:pt x="59" y="166"/>
                  </a:moveTo>
                  <a:cubicBezTo>
                    <a:pt x="59" y="166"/>
                    <a:pt x="58" y="166"/>
                    <a:pt x="57" y="166"/>
                  </a:cubicBezTo>
                  <a:cubicBezTo>
                    <a:pt x="57" y="166"/>
                    <a:pt x="57" y="165"/>
                    <a:pt x="57" y="164"/>
                  </a:cubicBezTo>
                  <a:cubicBezTo>
                    <a:pt x="58" y="164"/>
                    <a:pt x="59" y="164"/>
                    <a:pt x="59" y="165"/>
                  </a:cubicBezTo>
                  <a:cubicBezTo>
                    <a:pt x="59" y="165"/>
                    <a:pt x="59" y="166"/>
                    <a:pt x="59" y="166"/>
                  </a:cubicBezTo>
                  <a:moveTo>
                    <a:pt x="58" y="54"/>
                  </a:moveTo>
                  <a:cubicBezTo>
                    <a:pt x="59" y="55"/>
                    <a:pt x="58" y="55"/>
                    <a:pt x="58" y="55"/>
                  </a:cubicBezTo>
                  <a:cubicBezTo>
                    <a:pt x="58" y="55"/>
                    <a:pt x="58" y="55"/>
                    <a:pt x="58" y="55"/>
                  </a:cubicBezTo>
                  <a:cubicBezTo>
                    <a:pt x="58" y="55"/>
                    <a:pt x="58" y="55"/>
                    <a:pt x="58" y="54"/>
                  </a:cubicBezTo>
                  <a:moveTo>
                    <a:pt x="50" y="101"/>
                  </a:moveTo>
                  <a:cubicBezTo>
                    <a:pt x="50" y="101"/>
                    <a:pt x="51" y="100"/>
                    <a:pt x="51" y="100"/>
                  </a:cubicBezTo>
                  <a:cubicBezTo>
                    <a:pt x="52" y="100"/>
                    <a:pt x="52" y="100"/>
                    <a:pt x="52" y="100"/>
                  </a:cubicBezTo>
                  <a:cubicBezTo>
                    <a:pt x="52" y="100"/>
                    <a:pt x="51" y="101"/>
                    <a:pt x="51" y="101"/>
                  </a:cubicBezTo>
                  <a:cubicBezTo>
                    <a:pt x="51" y="101"/>
                    <a:pt x="51" y="101"/>
                    <a:pt x="51" y="101"/>
                  </a:cubicBezTo>
                  <a:cubicBezTo>
                    <a:pt x="51" y="101"/>
                    <a:pt x="51" y="101"/>
                    <a:pt x="51" y="101"/>
                  </a:cubicBezTo>
                  <a:cubicBezTo>
                    <a:pt x="51" y="101"/>
                    <a:pt x="52" y="100"/>
                    <a:pt x="52" y="101"/>
                  </a:cubicBezTo>
                  <a:cubicBezTo>
                    <a:pt x="52" y="102"/>
                    <a:pt x="51" y="102"/>
                    <a:pt x="50" y="101"/>
                  </a:cubicBezTo>
                  <a:moveTo>
                    <a:pt x="44" y="138"/>
                  </a:moveTo>
                  <a:cubicBezTo>
                    <a:pt x="44" y="138"/>
                    <a:pt x="44" y="138"/>
                    <a:pt x="43" y="138"/>
                  </a:cubicBezTo>
                  <a:cubicBezTo>
                    <a:pt x="43" y="138"/>
                    <a:pt x="43" y="138"/>
                    <a:pt x="43" y="137"/>
                  </a:cubicBezTo>
                  <a:cubicBezTo>
                    <a:pt x="43" y="137"/>
                    <a:pt x="43" y="137"/>
                    <a:pt x="43" y="137"/>
                  </a:cubicBezTo>
                  <a:cubicBezTo>
                    <a:pt x="44" y="137"/>
                    <a:pt x="45" y="137"/>
                    <a:pt x="45" y="137"/>
                  </a:cubicBezTo>
                  <a:cubicBezTo>
                    <a:pt x="45" y="138"/>
                    <a:pt x="45" y="138"/>
                    <a:pt x="44" y="138"/>
                  </a:cubicBezTo>
                  <a:moveTo>
                    <a:pt x="44" y="152"/>
                  </a:moveTo>
                  <a:cubicBezTo>
                    <a:pt x="44" y="152"/>
                    <a:pt x="44" y="152"/>
                    <a:pt x="44" y="152"/>
                  </a:cubicBezTo>
                  <a:cubicBezTo>
                    <a:pt x="44" y="152"/>
                    <a:pt x="44" y="152"/>
                    <a:pt x="44" y="152"/>
                  </a:cubicBezTo>
                  <a:cubicBezTo>
                    <a:pt x="44" y="152"/>
                    <a:pt x="44" y="152"/>
                    <a:pt x="44" y="152"/>
                  </a:cubicBezTo>
                  <a:cubicBezTo>
                    <a:pt x="44" y="152"/>
                    <a:pt x="44" y="152"/>
                    <a:pt x="44" y="152"/>
                  </a:cubicBezTo>
                  <a:cubicBezTo>
                    <a:pt x="45" y="152"/>
                    <a:pt x="45" y="152"/>
                    <a:pt x="45" y="152"/>
                  </a:cubicBezTo>
                  <a:cubicBezTo>
                    <a:pt x="45" y="152"/>
                    <a:pt x="45" y="152"/>
                    <a:pt x="45" y="152"/>
                  </a:cubicBezTo>
                  <a:cubicBezTo>
                    <a:pt x="44" y="152"/>
                    <a:pt x="45" y="152"/>
                    <a:pt x="44" y="152"/>
                  </a:cubicBezTo>
                  <a:cubicBezTo>
                    <a:pt x="44" y="152"/>
                    <a:pt x="44" y="152"/>
                    <a:pt x="43" y="152"/>
                  </a:cubicBezTo>
                  <a:cubicBezTo>
                    <a:pt x="43" y="152"/>
                    <a:pt x="43" y="152"/>
                    <a:pt x="43" y="152"/>
                  </a:cubicBezTo>
                  <a:cubicBezTo>
                    <a:pt x="43" y="152"/>
                    <a:pt x="44" y="152"/>
                    <a:pt x="44" y="152"/>
                  </a:cubicBezTo>
                  <a:cubicBezTo>
                    <a:pt x="44" y="152"/>
                    <a:pt x="44" y="152"/>
                    <a:pt x="44" y="152"/>
                  </a:cubicBezTo>
                  <a:moveTo>
                    <a:pt x="41" y="137"/>
                  </a:moveTo>
                  <a:cubicBezTo>
                    <a:pt x="41" y="137"/>
                    <a:pt x="40" y="137"/>
                    <a:pt x="40" y="137"/>
                  </a:cubicBezTo>
                  <a:cubicBezTo>
                    <a:pt x="40" y="137"/>
                    <a:pt x="40" y="138"/>
                    <a:pt x="40" y="138"/>
                  </a:cubicBezTo>
                  <a:cubicBezTo>
                    <a:pt x="39" y="137"/>
                    <a:pt x="39" y="137"/>
                    <a:pt x="39" y="137"/>
                  </a:cubicBezTo>
                  <a:cubicBezTo>
                    <a:pt x="39" y="138"/>
                    <a:pt x="39" y="138"/>
                    <a:pt x="38" y="138"/>
                  </a:cubicBezTo>
                  <a:cubicBezTo>
                    <a:pt x="38" y="138"/>
                    <a:pt x="38" y="138"/>
                    <a:pt x="38" y="138"/>
                  </a:cubicBezTo>
                  <a:cubicBezTo>
                    <a:pt x="37" y="138"/>
                    <a:pt x="37" y="138"/>
                    <a:pt x="37" y="138"/>
                  </a:cubicBezTo>
                  <a:cubicBezTo>
                    <a:pt x="36" y="138"/>
                    <a:pt x="36" y="138"/>
                    <a:pt x="36" y="138"/>
                  </a:cubicBezTo>
                  <a:cubicBezTo>
                    <a:pt x="36" y="138"/>
                    <a:pt x="36" y="138"/>
                    <a:pt x="35" y="138"/>
                  </a:cubicBezTo>
                  <a:cubicBezTo>
                    <a:pt x="35" y="138"/>
                    <a:pt x="35" y="138"/>
                    <a:pt x="35" y="137"/>
                  </a:cubicBezTo>
                  <a:cubicBezTo>
                    <a:pt x="35" y="137"/>
                    <a:pt x="35" y="137"/>
                    <a:pt x="35" y="137"/>
                  </a:cubicBezTo>
                  <a:cubicBezTo>
                    <a:pt x="35" y="137"/>
                    <a:pt x="35" y="137"/>
                    <a:pt x="35" y="137"/>
                  </a:cubicBezTo>
                  <a:cubicBezTo>
                    <a:pt x="36" y="137"/>
                    <a:pt x="37" y="137"/>
                    <a:pt x="37" y="137"/>
                  </a:cubicBezTo>
                  <a:cubicBezTo>
                    <a:pt x="37" y="137"/>
                    <a:pt x="37" y="137"/>
                    <a:pt x="37" y="137"/>
                  </a:cubicBezTo>
                  <a:cubicBezTo>
                    <a:pt x="37" y="137"/>
                    <a:pt x="37" y="137"/>
                    <a:pt x="37" y="136"/>
                  </a:cubicBezTo>
                  <a:cubicBezTo>
                    <a:pt x="37" y="136"/>
                    <a:pt x="36" y="136"/>
                    <a:pt x="36" y="136"/>
                  </a:cubicBezTo>
                  <a:cubicBezTo>
                    <a:pt x="36" y="136"/>
                    <a:pt x="36" y="136"/>
                    <a:pt x="36" y="136"/>
                  </a:cubicBezTo>
                  <a:cubicBezTo>
                    <a:pt x="36" y="136"/>
                    <a:pt x="36" y="136"/>
                    <a:pt x="36" y="136"/>
                  </a:cubicBezTo>
                  <a:cubicBezTo>
                    <a:pt x="36" y="136"/>
                    <a:pt x="36" y="136"/>
                    <a:pt x="36" y="136"/>
                  </a:cubicBezTo>
                  <a:cubicBezTo>
                    <a:pt x="37" y="136"/>
                    <a:pt x="37" y="136"/>
                    <a:pt x="38" y="136"/>
                  </a:cubicBezTo>
                  <a:cubicBezTo>
                    <a:pt x="38" y="136"/>
                    <a:pt x="38" y="136"/>
                    <a:pt x="38" y="136"/>
                  </a:cubicBezTo>
                  <a:cubicBezTo>
                    <a:pt x="38" y="136"/>
                    <a:pt x="39" y="136"/>
                    <a:pt x="39" y="136"/>
                  </a:cubicBezTo>
                  <a:cubicBezTo>
                    <a:pt x="39" y="136"/>
                    <a:pt x="39" y="136"/>
                    <a:pt x="39" y="136"/>
                  </a:cubicBezTo>
                  <a:cubicBezTo>
                    <a:pt x="39" y="136"/>
                    <a:pt x="40" y="136"/>
                    <a:pt x="40" y="136"/>
                  </a:cubicBezTo>
                  <a:cubicBezTo>
                    <a:pt x="40" y="137"/>
                    <a:pt x="42" y="137"/>
                    <a:pt x="42" y="137"/>
                  </a:cubicBezTo>
                  <a:cubicBezTo>
                    <a:pt x="42" y="137"/>
                    <a:pt x="42" y="138"/>
                    <a:pt x="42" y="138"/>
                  </a:cubicBezTo>
                  <a:cubicBezTo>
                    <a:pt x="41" y="138"/>
                    <a:pt x="41" y="137"/>
                    <a:pt x="41" y="137"/>
                  </a:cubicBezTo>
                  <a:moveTo>
                    <a:pt x="34" y="115"/>
                  </a:moveTo>
                  <a:cubicBezTo>
                    <a:pt x="34" y="115"/>
                    <a:pt x="34" y="115"/>
                    <a:pt x="34" y="115"/>
                  </a:cubicBezTo>
                  <a:cubicBezTo>
                    <a:pt x="34" y="115"/>
                    <a:pt x="34" y="115"/>
                    <a:pt x="34" y="115"/>
                  </a:cubicBezTo>
                  <a:cubicBezTo>
                    <a:pt x="34" y="115"/>
                    <a:pt x="34" y="115"/>
                    <a:pt x="34" y="115"/>
                  </a:cubicBezTo>
                  <a:moveTo>
                    <a:pt x="33" y="115"/>
                  </a:moveTo>
                  <a:cubicBezTo>
                    <a:pt x="33" y="115"/>
                    <a:pt x="34" y="115"/>
                    <a:pt x="34" y="115"/>
                  </a:cubicBezTo>
                  <a:cubicBezTo>
                    <a:pt x="34" y="115"/>
                    <a:pt x="34" y="115"/>
                    <a:pt x="34" y="115"/>
                  </a:cubicBezTo>
                  <a:cubicBezTo>
                    <a:pt x="33" y="115"/>
                    <a:pt x="33" y="115"/>
                    <a:pt x="33" y="115"/>
                  </a:cubicBezTo>
                  <a:moveTo>
                    <a:pt x="33" y="115"/>
                  </a:moveTo>
                  <a:cubicBezTo>
                    <a:pt x="33" y="115"/>
                    <a:pt x="33" y="115"/>
                    <a:pt x="33" y="115"/>
                  </a:cubicBezTo>
                  <a:cubicBezTo>
                    <a:pt x="33" y="115"/>
                    <a:pt x="33" y="115"/>
                    <a:pt x="33" y="115"/>
                  </a:cubicBezTo>
                  <a:close/>
                  <a:moveTo>
                    <a:pt x="32" y="138"/>
                  </a:moveTo>
                  <a:cubicBezTo>
                    <a:pt x="32" y="138"/>
                    <a:pt x="32" y="138"/>
                    <a:pt x="32" y="138"/>
                  </a:cubicBezTo>
                  <a:cubicBezTo>
                    <a:pt x="31" y="138"/>
                    <a:pt x="30" y="138"/>
                    <a:pt x="30" y="138"/>
                  </a:cubicBezTo>
                  <a:cubicBezTo>
                    <a:pt x="30" y="137"/>
                    <a:pt x="31" y="137"/>
                    <a:pt x="31" y="137"/>
                  </a:cubicBezTo>
                  <a:cubicBezTo>
                    <a:pt x="31" y="137"/>
                    <a:pt x="32" y="138"/>
                    <a:pt x="33" y="138"/>
                  </a:cubicBezTo>
                  <a:cubicBezTo>
                    <a:pt x="33" y="138"/>
                    <a:pt x="33" y="138"/>
                    <a:pt x="33" y="138"/>
                  </a:cubicBezTo>
                  <a:cubicBezTo>
                    <a:pt x="32" y="138"/>
                    <a:pt x="32" y="138"/>
                    <a:pt x="32" y="138"/>
                  </a:cubicBezTo>
                  <a:moveTo>
                    <a:pt x="206" y="140"/>
                  </a:moveTo>
                  <a:cubicBezTo>
                    <a:pt x="206" y="140"/>
                    <a:pt x="206" y="139"/>
                    <a:pt x="206" y="139"/>
                  </a:cubicBezTo>
                  <a:cubicBezTo>
                    <a:pt x="206" y="140"/>
                    <a:pt x="207" y="140"/>
                    <a:pt x="207" y="141"/>
                  </a:cubicBezTo>
                  <a:cubicBezTo>
                    <a:pt x="207" y="141"/>
                    <a:pt x="207" y="141"/>
                    <a:pt x="207" y="141"/>
                  </a:cubicBezTo>
                  <a:cubicBezTo>
                    <a:pt x="207" y="141"/>
                    <a:pt x="208" y="142"/>
                    <a:pt x="208" y="142"/>
                  </a:cubicBezTo>
                  <a:cubicBezTo>
                    <a:pt x="208" y="143"/>
                    <a:pt x="207" y="144"/>
                    <a:pt x="206" y="143"/>
                  </a:cubicBezTo>
                  <a:cubicBezTo>
                    <a:pt x="206" y="143"/>
                    <a:pt x="205" y="143"/>
                    <a:pt x="205" y="142"/>
                  </a:cubicBezTo>
                  <a:cubicBezTo>
                    <a:pt x="205" y="141"/>
                    <a:pt x="205" y="141"/>
                    <a:pt x="205" y="141"/>
                  </a:cubicBezTo>
                  <a:cubicBezTo>
                    <a:pt x="205" y="141"/>
                    <a:pt x="205" y="141"/>
                    <a:pt x="205" y="140"/>
                  </a:cubicBezTo>
                  <a:cubicBezTo>
                    <a:pt x="205" y="140"/>
                    <a:pt x="205" y="140"/>
                    <a:pt x="205" y="140"/>
                  </a:cubicBezTo>
                  <a:cubicBezTo>
                    <a:pt x="205" y="140"/>
                    <a:pt x="205" y="140"/>
                    <a:pt x="205" y="140"/>
                  </a:cubicBezTo>
                  <a:cubicBezTo>
                    <a:pt x="205" y="140"/>
                    <a:pt x="205" y="140"/>
                    <a:pt x="206" y="140"/>
                  </a:cubicBezTo>
                  <a:moveTo>
                    <a:pt x="123" y="75"/>
                  </a:moveTo>
                  <a:cubicBezTo>
                    <a:pt x="123" y="75"/>
                    <a:pt x="123" y="75"/>
                    <a:pt x="123" y="75"/>
                  </a:cubicBezTo>
                  <a:cubicBezTo>
                    <a:pt x="124" y="75"/>
                    <a:pt x="124" y="75"/>
                    <a:pt x="124" y="74"/>
                  </a:cubicBezTo>
                  <a:cubicBezTo>
                    <a:pt x="124" y="74"/>
                    <a:pt x="124" y="74"/>
                    <a:pt x="124" y="74"/>
                  </a:cubicBezTo>
                  <a:cubicBezTo>
                    <a:pt x="124" y="74"/>
                    <a:pt x="124" y="74"/>
                    <a:pt x="124" y="74"/>
                  </a:cubicBezTo>
                  <a:cubicBezTo>
                    <a:pt x="124" y="75"/>
                    <a:pt x="124" y="75"/>
                    <a:pt x="124" y="75"/>
                  </a:cubicBezTo>
                  <a:cubicBezTo>
                    <a:pt x="124" y="75"/>
                    <a:pt x="124" y="75"/>
                    <a:pt x="124" y="76"/>
                  </a:cubicBezTo>
                  <a:cubicBezTo>
                    <a:pt x="123" y="76"/>
                    <a:pt x="123" y="76"/>
                    <a:pt x="122" y="76"/>
                  </a:cubicBezTo>
                  <a:cubicBezTo>
                    <a:pt x="122" y="76"/>
                    <a:pt x="122" y="76"/>
                    <a:pt x="122" y="76"/>
                  </a:cubicBezTo>
                  <a:cubicBezTo>
                    <a:pt x="122" y="76"/>
                    <a:pt x="122" y="76"/>
                    <a:pt x="122" y="76"/>
                  </a:cubicBezTo>
                  <a:cubicBezTo>
                    <a:pt x="122" y="76"/>
                    <a:pt x="122" y="76"/>
                    <a:pt x="122" y="75"/>
                  </a:cubicBezTo>
                  <a:cubicBezTo>
                    <a:pt x="122" y="75"/>
                    <a:pt x="123" y="75"/>
                    <a:pt x="123" y="75"/>
                  </a:cubicBezTo>
                  <a:moveTo>
                    <a:pt x="126" y="78"/>
                  </a:moveTo>
                  <a:cubicBezTo>
                    <a:pt x="126" y="78"/>
                    <a:pt x="126" y="78"/>
                    <a:pt x="126" y="78"/>
                  </a:cubicBezTo>
                  <a:cubicBezTo>
                    <a:pt x="126" y="78"/>
                    <a:pt x="126" y="77"/>
                    <a:pt x="126" y="77"/>
                  </a:cubicBezTo>
                  <a:cubicBezTo>
                    <a:pt x="126" y="77"/>
                    <a:pt x="126" y="77"/>
                    <a:pt x="127" y="77"/>
                  </a:cubicBezTo>
                  <a:cubicBezTo>
                    <a:pt x="127" y="78"/>
                    <a:pt x="127" y="78"/>
                    <a:pt x="126" y="78"/>
                  </a:cubicBezTo>
                  <a:cubicBezTo>
                    <a:pt x="126" y="78"/>
                    <a:pt x="126" y="78"/>
                    <a:pt x="126" y="78"/>
                  </a:cubicBezTo>
                  <a:cubicBezTo>
                    <a:pt x="126" y="78"/>
                    <a:pt x="126" y="78"/>
                    <a:pt x="127" y="78"/>
                  </a:cubicBezTo>
                  <a:cubicBezTo>
                    <a:pt x="127" y="79"/>
                    <a:pt x="127" y="78"/>
                    <a:pt x="126" y="79"/>
                  </a:cubicBezTo>
                  <a:cubicBezTo>
                    <a:pt x="126" y="79"/>
                    <a:pt x="126" y="79"/>
                    <a:pt x="126" y="79"/>
                  </a:cubicBezTo>
                  <a:cubicBezTo>
                    <a:pt x="126" y="79"/>
                    <a:pt x="126" y="79"/>
                    <a:pt x="126" y="79"/>
                  </a:cubicBezTo>
                  <a:cubicBezTo>
                    <a:pt x="126" y="79"/>
                    <a:pt x="125" y="79"/>
                    <a:pt x="125" y="79"/>
                  </a:cubicBezTo>
                  <a:cubicBezTo>
                    <a:pt x="125" y="78"/>
                    <a:pt x="125" y="78"/>
                    <a:pt x="126" y="77"/>
                  </a:cubicBezTo>
                  <a:cubicBezTo>
                    <a:pt x="126" y="77"/>
                    <a:pt x="126" y="77"/>
                    <a:pt x="126" y="78"/>
                  </a:cubicBezTo>
                  <a:moveTo>
                    <a:pt x="40" y="107"/>
                  </a:moveTo>
                  <a:cubicBezTo>
                    <a:pt x="40" y="107"/>
                    <a:pt x="40" y="107"/>
                    <a:pt x="40" y="107"/>
                  </a:cubicBezTo>
                  <a:cubicBezTo>
                    <a:pt x="40" y="107"/>
                    <a:pt x="40" y="107"/>
                    <a:pt x="40" y="107"/>
                  </a:cubicBezTo>
                  <a:cubicBezTo>
                    <a:pt x="40" y="107"/>
                    <a:pt x="40" y="107"/>
                    <a:pt x="40" y="107"/>
                  </a:cubicBezTo>
                  <a:cubicBezTo>
                    <a:pt x="40" y="107"/>
                    <a:pt x="40" y="107"/>
                    <a:pt x="40" y="107"/>
                  </a:cubicBezTo>
                  <a:cubicBezTo>
                    <a:pt x="40" y="107"/>
                    <a:pt x="40" y="107"/>
                    <a:pt x="40" y="107"/>
                  </a:cubicBezTo>
                  <a:moveTo>
                    <a:pt x="40" y="107"/>
                  </a:moveTo>
                  <a:cubicBezTo>
                    <a:pt x="40" y="107"/>
                    <a:pt x="40" y="107"/>
                    <a:pt x="40" y="107"/>
                  </a:cubicBezTo>
                  <a:cubicBezTo>
                    <a:pt x="40" y="107"/>
                    <a:pt x="40" y="107"/>
                    <a:pt x="40" y="107"/>
                  </a:cubicBezTo>
                  <a:close/>
                  <a:moveTo>
                    <a:pt x="33" y="114"/>
                  </a:moveTo>
                  <a:cubicBezTo>
                    <a:pt x="33" y="114"/>
                    <a:pt x="33" y="114"/>
                    <a:pt x="33" y="114"/>
                  </a:cubicBezTo>
                  <a:cubicBezTo>
                    <a:pt x="33" y="114"/>
                    <a:pt x="33" y="114"/>
                    <a:pt x="33" y="114"/>
                  </a:cubicBezTo>
                  <a:cubicBezTo>
                    <a:pt x="33" y="114"/>
                    <a:pt x="33" y="114"/>
                    <a:pt x="33" y="114"/>
                  </a:cubicBezTo>
                  <a:moveTo>
                    <a:pt x="33" y="115"/>
                  </a:moveTo>
                  <a:cubicBezTo>
                    <a:pt x="33" y="114"/>
                    <a:pt x="33" y="114"/>
                    <a:pt x="33" y="114"/>
                  </a:cubicBezTo>
                  <a:cubicBezTo>
                    <a:pt x="33" y="114"/>
                    <a:pt x="33" y="114"/>
                    <a:pt x="33" y="115"/>
                  </a:cubicBezTo>
                  <a:close/>
                  <a:moveTo>
                    <a:pt x="33" y="114"/>
                  </a:moveTo>
                  <a:cubicBezTo>
                    <a:pt x="33" y="114"/>
                    <a:pt x="33" y="114"/>
                    <a:pt x="33" y="114"/>
                  </a:cubicBezTo>
                  <a:cubicBezTo>
                    <a:pt x="33" y="114"/>
                    <a:pt x="33" y="114"/>
                    <a:pt x="33" y="114"/>
                  </a:cubicBezTo>
                  <a:close/>
                  <a:moveTo>
                    <a:pt x="33" y="114"/>
                  </a:moveTo>
                  <a:cubicBezTo>
                    <a:pt x="33" y="114"/>
                    <a:pt x="33" y="114"/>
                    <a:pt x="33" y="114"/>
                  </a:cubicBezTo>
                  <a:cubicBezTo>
                    <a:pt x="33" y="114"/>
                    <a:pt x="33" y="114"/>
                    <a:pt x="33" y="114"/>
                  </a:cubicBezTo>
                  <a:close/>
                </a:path>
              </a:pathLst>
            </a:custGeom>
            <a:solidFill>
              <a:schemeClr val="bg1"/>
            </a:solidFill>
            <a:ln w="9525">
              <a:noFill/>
              <a:round/>
            </a:ln>
          </p:spPr>
          <p:txBody>
            <a:bodyPr vert="horz" wrap="square" lIns="121920" tIns="60960" rIns="121920" bIns="60960" numCol="1" anchor="t" anchorCtr="0" compatLnSpc="1"/>
            <a:lstStyle/>
            <a:p>
              <a:pPr defTabSz="609600"/>
              <a:endParaRPr lang="en-US" sz="2400" dirty="0">
                <a:solidFill>
                  <a:prstClr val="black"/>
                </a:solidFill>
                <a:latin typeface="MingLiU-ExtB" panose="02020500000000000000" charset="-120"/>
                <a:ea typeface="MingLiU-ExtB" panose="02020500000000000000" charset="-120"/>
                <a:sym typeface="MingLiU-ExtB" panose="02020500000000000000" charset="-120"/>
              </a:endParaRPr>
            </a:p>
          </p:txBody>
        </p:sp>
        <p:sp>
          <p:nvSpPr>
            <p:cNvPr id="25" name="TextBox 30"/>
            <p:cNvSpPr txBox="1"/>
            <p:nvPr/>
          </p:nvSpPr>
          <p:spPr>
            <a:xfrm>
              <a:off x="7389403" y="1033143"/>
              <a:ext cx="3917955" cy="1319513"/>
            </a:xfrm>
            <a:prstGeom prst="rect">
              <a:avLst/>
            </a:prstGeom>
            <a:noFill/>
          </p:spPr>
          <p:txBody>
            <a:bodyPr wrap="square" rtlCol="0">
              <a:spAutoFit/>
            </a:bodyPr>
            <a:lstStyle/>
            <a:p>
              <a:pPr defTabSz="609600">
                <a:lnSpc>
                  <a:spcPct val="120000"/>
                </a:lnSpc>
              </a:pPr>
              <a:r>
                <a:rPr lang="en-US" altLang="zh-CN" sz="1465" dirty="0">
                  <a:solidFill>
                    <a:srgbClr val="474B54"/>
                  </a:solidFill>
                  <a:latin typeface="微软雅黑" panose="020B0503020204020204" charset="-122"/>
                  <a:ea typeface="微软雅黑" panose="020B0503020204020204" charset="-122"/>
                  <a:sym typeface="微软雅黑 Light" panose="020B0502040204020203" charset="-122"/>
                </a:rPr>
                <a:t>Technological Assurance</a:t>
              </a:r>
            </a:p>
            <a:p>
              <a:pPr defTabSz="609600">
                <a:lnSpc>
                  <a:spcPct val="120000"/>
                </a:lnSpc>
              </a:pPr>
              <a:r>
                <a:rPr lang="en-US" altLang="zh-CN" sz="1200" dirty="0">
                  <a:solidFill>
                    <a:srgbClr val="6F6F6F"/>
                  </a:solidFill>
                  <a:latin typeface="Calibri Light" panose="020F0302020204030204"/>
                  <a:ea typeface="微软雅黑" panose="020B0503020204020204" charset="-122"/>
                  <a:cs typeface="仿宋" panose="02010609060101010101" charset="-122"/>
                  <a:sym typeface="微软雅黑 Light" panose="020B0502040204020203" charset="-122"/>
                </a:rPr>
                <a:t>Utilizing advanced emotional analysis and language processing to ensure deep emotional interactions without risks.</a:t>
              </a:r>
              <a:endParaRPr lang="zh-CN" altLang="en-US" sz="1200" dirty="0">
                <a:solidFill>
                  <a:srgbClr val="6F6F6F"/>
                </a:solidFill>
                <a:latin typeface="Calibri Light" panose="020F0302020204030204"/>
                <a:ea typeface="微软雅黑" panose="020B0503020204020204" charset="-122"/>
                <a:cs typeface="仿宋" panose="02010609060101010101" charset="-122"/>
                <a:sym typeface="微软雅黑 Light" panose="020B0502040204020203" charset="-122"/>
              </a:endParaRPr>
            </a:p>
          </p:txBody>
        </p:sp>
        <p:sp>
          <p:nvSpPr>
            <p:cNvPr id="26" name="TextBox 30"/>
            <p:cNvSpPr txBox="1"/>
            <p:nvPr/>
          </p:nvSpPr>
          <p:spPr>
            <a:xfrm>
              <a:off x="8155335" y="2557019"/>
              <a:ext cx="3917955" cy="2185544"/>
            </a:xfrm>
            <a:prstGeom prst="rect">
              <a:avLst/>
            </a:prstGeom>
            <a:noFill/>
          </p:spPr>
          <p:txBody>
            <a:bodyPr wrap="square" rtlCol="0">
              <a:spAutoFit/>
            </a:bodyPr>
            <a:lstStyle/>
            <a:p>
              <a:pPr defTabSz="609600">
                <a:lnSpc>
                  <a:spcPct val="120000"/>
                </a:lnSpc>
              </a:pPr>
              <a:r>
                <a:rPr lang="en-US" altLang="zh-CN" sz="1465" dirty="0">
                  <a:solidFill>
                    <a:srgbClr val="474B54"/>
                  </a:solidFill>
                  <a:latin typeface="微软雅黑" panose="020B0503020204020204" charset="-122"/>
                  <a:ea typeface="微软雅黑" panose="020B0503020204020204" charset="-122"/>
                  <a:sym typeface="微软雅黑 Light" panose="020B0502040204020203" charset="-122"/>
                </a:rPr>
                <a:t>Unique Features</a:t>
              </a:r>
            </a:p>
            <a:p>
              <a:pPr defTabSz="609600">
                <a:lnSpc>
                  <a:spcPct val="120000"/>
                </a:lnSpc>
              </a:pPr>
              <a:r>
                <a:rPr lang="en-US" altLang="zh-CN" sz="1200" dirty="0">
                  <a:solidFill>
                    <a:srgbClr val="6F6F6F"/>
                  </a:solidFill>
                  <a:latin typeface="Calibri Light" panose="020F0302020204030204"/>
                  <a:ea typeface="微软雅黑" panose="020B0503020204020204" charset="-122"/>
                  <a:cs typeface="仿宋" panose="02010609060101010101" charset="-122"/>
                  <a:sym typeface="微软雅黑 Light" panose="020B0502040204020203" charset="-122"/>
                </a:rPr>
                <a:t>Social Interaction: Users can socialize, share emotions, and seek support.</a:t>
              </a:r>
            </a:p>
            <a:p>
              <a:pPr defTabSz="609600">
                <a:lnSpc>
                  <a:spcPct val="120000"/>
                </a:lnSpc>
              </a:pPr>
              <a:r>
                <a:rPr lang="en-US" altLang="zh-CN" sz="1200" dirty="0">
                  <a:solidFill>
                    <a:srgbClr val="6F6F6F"/>
                  </a:solidFill>
                  <a:latin typeface="Calibri Light" panose="020F0302020204030204"/>
                  <a:ea typeface="微软雅黑" panose="020B0503020204020204" charset="-122"/>
                  <a:cs typeface="仿宋" panose="02010609060101010101" charset="-122"/>
                  <a:sym typeface="微软雅黑 Light" panose="020B0502040204020203" charset="-122"/>
                </a:rPr>
                <a:t>Emotional Bots: Deep interactions with intelligent emotional robots.</a:t>
              </a:r>
            </a:p>
            <a:p>
              <a:pPr defTabSz="609600">
                <a:lnSpc>
                  <a:spcPct val="120000"/>
                </a:lnSpc>
              </a:pPr>
              <a:r>
                <a:rPr lang="en-US" altLang="zh-CN" sz="1200" dirty="0">
                  <a:solidFill>
                    <a:srgbClr val="6F6F6F"/>
                  </a:solidFill>
                  <a:latin typeface="Calibri Light" panose="020F0302020204030204"/>
                  <a:ea typeface="微软雅黑" panose="020B0503020204020204" charset="-122"/>
                  <a:cs typeface="仿宋" panose="02010609060101010101" charset="-122"/>
                  <a:sym typeface="微软雅黑 Light" panose="020B0502040204020203" charset="-122"/>
                </a:rPr>
                <a:t>User Control: Empowering users to decide on social functions.</a:t>
              </a:r>
              <a:endParaRPr lang="zh-CN" altLang="en-US" sz="1200" dirty="0">
                <a:solidFill>
                  <a:srgbClr val="6F6F6F"/>
                </a:solidFill>
                <a:latin typeface="Calibri Light" panose="020F0302020204030204"/>
                <a:ea typeface="微软雅黑" panose="020B0503020204020204" charset="-122"/>
                <a:cs typeface="仿宋" panose="02010609060101010101" charset="-122"/>
                <a:sym typeface="微软雅黑 Light" panose="020B0502040204020203" charset="-122"/>
              </a:endParaRPr>
            </a:p>
          </p:txBody>
        </p:sp>
        <p:sp>
          <p:nvSpPr>
            <p:cNvPr id="27" name="TextBox 30"/>
            <p:cNvSpPr txBox="1"/>
            <p:nvPr/>
          </p:nvSpPr>
          <p:spPr>
            <a:xfrm>
              <a:off x="7389403" y="4853946"/>
              <a:ext cx="4259488" cy="1336778"/>
            </a:xfrm>
            <a:prstGeom prst="rect">
              <a:avLst/>
            </a:prstGeom>
            <a:noFill/>
          </p:spPr>
          <p:txBody>
            <a:bodyPr wrap="square" rtlCol="0">
              <a:spAutoFit/>
            </a:bodyPr>
            <a:lstStyle/>
            <a:p>
              <a:pPr defTabSz="609600">
                <a:lnSpc>
                  <a:spcPct val="120000"/>
                </a:lnSpc>
              </a:pPr>
              <a:r>
                <a:rPr lang="en-US" altLang="zh-CN" sz="1465" dirty="0">
                  <a:solidFill>
                    <a:srgbClr val="474B54"/>
                  </a:solidFill>
                  <a:latin typeface="微软雅黑" panose="020B0503020204020204" charset="-122"/>
                  <a:ea typeface="微软雅黑" panose="020B0503020204020204" charset="-122"/>
                  <a:sym typeface="微软雅黑 Light" panose="020B0502040204020203" charset="-122"/>
                </a:rPr>
                <a:t>User-Centric Experience</a:t>
              </a:r>
            </a:p>
            <a:p>
              <a:pPr defTabSz="609600">
                <a:lnSpc>
                  <a:spcPct val="120000"/>
                </a:lnSpc>
              </a:pPr>
              <a:r>
                <a:rPr lang="en-US" altLang="zh-CN" sz="1200" dirty="0">
                  <a:solidFill>
                    <a:srgbClr val="6F6F6F"/>
                  </a:solidFill>
                  <a:latin typeface="Calibri Light" panose="020F0302020204030204"/>
                  <a:ea typeface="微软雅黑" panose="020B0503020204020204" charset="-122"/>
                  <a:cs typeface="仿宋" panose="02010609060101010101" charset="-122"/>
                  <a:sym typeface="微软雅黑 Light" panose="020B0502040204020203" charset="-122"/>
                </a:rPr>
                <a:t>A platform that prioritizes a pure, intelligent, and caring emotional connection, addressing modern societal challenges.</a:t>
              </a:r>
              <a:endParaRPr lang="zh-CN" altLang="en-US" sz="1200" dirty="0">
                <a:solidFill>
                  <a:srgbClr val="6F6F6F"/>
                </a:solidFill>
                <a:latin typeface="Calibri Light" panose="020F0302020204030204"/>
                <a:ea typeface="微软雅黑" panose="020B0503020204020204" charset="-122"/>
                <a:cs typeface="仿宋" panose="02010609060101010101" charset="-122"/>
                <a:sym typeface="微软雅黑 Light" panose="020B0502040204020203" charset="-122"/>
              </a:endParaRPr>
            </a:p>
          </p:txBody>
        </p:sp>
      </p:grpSp>
      <p:sp>
        <p:nvSpPr>
          <p:cNvPr id="30" name="文本框 29"/>
          <p:cNvSpPr txBox="1"/>
          <p:nvPr/>
        </p:nvSpPr>
        <p:spPr>
          <a:xfrm>
            <a:off x="298450" y="2103926"/>
            <a:ext cx="2475097" cy="1836731"/>
          </a:xfrm>
          <a:prstGeom prst="rect">
            <a:avLst/>
          </a:prstGeom>
          <a:noFill/>
        </p:spPr>
        <p:txBody>
          <a:bodyPr wrap="square" rtlCol="0">
            <a:noAutofit/>
          </a:bodyPr>
          <a:lstStyle/>
          <a:p>
            <a:pPr defTabSz="609600">
              <a:lnSpc>
                <a:spcPct val="150000"/>
              </a:lnSpc>
            </a:pPr>
            <a:r>
              <a:rPr kumimoji="1" lang="en-US" altLang="zh-CN" sz="1400" dirty="0">
                <a:solidFill>
                  <a:srgbClr val="474B54"/>
                </a:solidFill>
                <a:ea typeface="微软雅黑" panose="020B0503020204020204" charset="-122"/>
              </a:rPr>
              <a:t>Our unique approach sets us apart, providing users with a novel and intelligent emotional experience.</a:t>
            </a:r>
            <a:endParaRPr kumimoji="1" lang="zh-CN" altLang="en-US" sz="1400" dirty="0">
              <a:solidFill>
                <a:srgbClr val="474B54"/>
              </a:solidFill>
              <a:ea typeface="微软雅黑" panose="020B0503020204020204" charset="-122"/>
            </a:endParaRPr>
          </a:p>
        </p:txBody>
      </p:sp>
      <p:sp>
        <p:nvSpPr>
          <p:cNvPr id="2" name="PA_矩形 8"/>
          <p:cNvSpPr/>
          <p:nvPr>
            <p:custDataLst>
              <p:tags r:id="rId1"/>
            </p:custDataLst>
          </p:nvPr>
        </p:nvSpPr>
        <p:spPr>
          <a:xfrm>
            <a:off x="3121695" y="148046"/>
            <a:ext cx="2900610" cy="398780"/>
          </a:xfrm>
          <a:prstGeom prst="rect">
            <a:avLst/>
          </a:prstGeom>
        </p:spPr>
        <p:txBody>
          <a:bodyPr wrap="square">
            <a:spAutoFit/>
          </a:bodyPr>
          <a:lstStyle/>
          <a:p>
            <a:pPr algn="ctr" defTabSz="685800"/>
            <a:r>
              <a:rPr lang="en-US" altLang="zh-CN" sz="2000" b="1" kern="0" dirty="0">
                <a:solidFill>
                  <a:srgbClr val="4D4D4D"/>
                </a:solidFill>
                <a:latin typeface="+mj-lt"/>
                <a:ea typeface="微软雅黑" panose="020B0503020204020204" charset="-122"/>
              </a:rPr>
              <a:t>Objectives</a:t>
            </a:r>
            <a:endParaRPr lang="zh-CN" altLang="en-US" sz="2000" b="1" kern="0" dirty="0">
              <a:solidFill>
                <a:srgbClr val="4D4D4D"/>
              </a:solidFill>
              <a:latin typeface="+mj-lt"/>
              <a:ea typeface="微软雅黑" panose="020B0503020204020204" charset="-122"/>
            </a:endParaRPr>
          </a:p>
        </p:txBody>
      </p:sp>
      <p:sp>
        <p:nvSpPr>
          <p:cNvPr id="39" name="Rectangle 1"/>
          <p:cNvSpPr>
            <a:spLocks noChangeArrowheads="1"/>
          </p:cNvSpPr>
          <p:nvPr/>
        </p:nvSpPr>
        <p:spPr bwMode="auto">
          <a:xfrm>
            <a:off x="0" y="-338811"/>
            <a:ext cx="65" cy="677623"/>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0" name="AutoShape 2" descr="User"/>
          <p:cNvSpPr>
            <a:spLocks noChangeAspect="1" noChangeArrowheads="1"/>
          </p:cNvSpPr>
          <p:nvPr/>
        </p:nvSpPr>
        <p:spPr bwMode="auto">
          <a:xfrm>
            <a:off x="127000" y="663575"/>
            <a:ext cx="342900" cy="342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9" name="矩形 48"/>
          <p:cNvSpPr/>
          <p:nvPr/>
        </p:nvSpPr>
        <p:spPr>
          <a:xfrm>
            <a:off x="2895600" y="548005"/>
            <a:ext cx="3352800" cy="655320"/>
          </a:xfrm>
          <a:prstGeom prst="rect">
            <a:avLst/>
          </a:prstGeom>
        </p:spPr>
        <p:txBody>
          <a:bodyPr wrap="square">
            <a:noAutofit/>
          </a:bodyPr>
          <a:lstStyle/>
          <a:p>
            <a:pPr algn="ctr" defTabSz="914400">
              <a:defRPr/>
            </a:pPr>
            <a:r>
              <a:rPr lang="en-US" altLang="zh-CN" sz="2400" kern="0" dirty="0">
                <a:solidFill>
                  <a:schemeClr val="tx1">
                    <a:lumMod val="50000"/>
                    <a:lumOff val="50000"/>
                  </a:schemeClr>
                </a:solidFill>
                <a:cs typeface="Arial" panose="020B0604020202020204" pitchFamily="34" charset="0"/>
              </a:rPr>
              <a:t>Product Prospects</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Y0Njg2YmUzNTU3OWFiOWUyZjkxYmY2MGI0NWJlZjYifQ=="/>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PA" val="v4.1.3"/>
</p:tagLst>
</file>

<file path=ppt/tags/tag105.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40.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ISLIDE.PICTURE" val="#122638;#676627;#1434113;"/>
  <p:tag name="ISLIDE.VECTOR" val="#1797469;#1797484;#179749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ISLIDE.PICTURE" val="#122638;#676627;#1434113;"/>
  <p:tag name="ISLIDE.VECTOR" val="#1797469;#1797484;#1797493;"/>
</p:tagLst>
</file>

<file path=ppt/tags/tag154.xml><?xml version="1.0" encoding="utf-8"?>
<p:tagLst xmlns:a="http://schemas.openxmlformats.org/drawingml/2006/main" xmlns:r="http://schemas.openxmlformats.org/officeDocument/2006/relationships" xmlns:p="http://schemas.openxmlformats.org/presentationml/2006/main">
  <p:tag name="PA" val="v4.1.3"/>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PA" val="v4.1.3"/>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1_1"/>
  <p:tag name="KSO_WM_UNIT_ID" val="diagram19882022_3*l_h_f*1_1_1"/>
  <p:tag name="KSO_WM_TEMPLATE_INDEX" val="19882022"/>
  <p:tag name="KSO_WM_TAG_VERSION" val="2.0"/>
  <p:tag name="KSO_WM_DIAGRAM_GROUP_CODE" val="l1-1"/>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1_1"/>
  <p:tag name="KSO_WM_UNIT_ID" val="diagram19882022_3*l_h_a*1_1_1"/>
  <p:tag name="KSO_WM_TEMPLATE_INDEX" val="19882022"/>
  <p:tag name="KSO_WM_TAG_VERSION" val="2.0"/>
  <p:tag name="KSO_WM_DIAGRAM_GROUP_CODE" val="l1-1"/>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f"/>
  <p:tag name="KSO_WM_UNIT_INDEX" val="1_1_1"/>
  <p:tag name="KSO_WM_UNIT_ID" val="diagram19882022_3*l_h_f*1_1_1"/>
  <p:tag name="KSO_WM_TEMPLATE_INDEX" val="19882022"/>
  <p:tag name="KSO_WM_TAG_VERSION" val="2.0"/>
  <p:tag name="KSO_WM_DIAGRAM_GROUP_CODE" val="l1-1"/>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1_1"/>
  <p:tag name="KSO_WM_UNIT_ID" val="diagram19882022_3*l_h_a*1_1_1"/>
  <p:tag name="KSO_WM_TEMPLATE_INDEX" val="19882022"/>
  <p:tag name="KSO_WM_TAG_VERSION" val="2.0"/>
  <p:tag name="KSO_WM_DIAGRAM_GROUP_CODE" val="l1-1"/>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ISLIDE.PICTURE" val="#122638;#676627;#1434113;"/>
  <p:tag name="ISLIDE.VECTOR" val="#1797469;#1797484;#179749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ISLIDE.PICTURE" val="#122638;#676627;#1434113;"/>
  <p:tag name="ISLIDE.VECTOR" val="#1797469;#1797484;#179749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402,&quot;width&quot;:2256}"/>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402,&quot;width&quot;:2031}"/>
</p:tagLst>
</file>

<file path=ppt/tags/tag75.xml><?xml version="1.0" encoding="utf-8"?>
<p:tagLst xmlns:a="http://schemas.openxmlformats.org/drawingml/2006/main" xmlns:r="http://schemas.openxmlformats.org/officeDocument/2006/relationships" xmlns:p="http://schemas.openxmlformats.org/presentationml/2006/main">
  <p:tag name="ISLIDE.PICTURE" val="#122638;#676627;#1434113;"/>
  <p:tag name="ISLIDE.VECTOR" val="#1797469;#1797484;#179749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ags/tag90.xml><?xml version="1.0" encoding="utf-8"?>
<p:tagLst xmlns:a="http://schemas.openxmlformats.org/drawingml/2006/main" xmlns:r="http://schemas.openxmlformats.org/officeDocument/2006/relationships" xmlns:p="http://schemas.openxmlformats.org/presentationml/2006/main">
  <p:tag name="PA" val="v4.1.3"/>
</p:tagLst>
</file>

<file path=ppt/tags/tag91.xml><?xml version="1.0" encoding="utf-8"?>
<p:tagLst xmlns:a="http://schemas.openxmlformats.org/drawingml/2006/main" xmlns:r="http://schemas.openxmlformats.org/officeDocument/2006/relationships" xmlns:p="http://schemas.openxmlformats.org/presentationml/2006/main">
  <p:tag name="PA" val="v4.1.3"/>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PA" val="v4.1.3"/>
  <p:tag name="KSO_WM_BEAUTIFY_FLAG" val=""/>
</p:tagLst>
</file>

<file path=ppt/theme/theme1.xml><?xml version="1.0" encoding="utf-8"?>
<a:theme xmlns:a="http://schemas.openxmlformats.org/drawingml/2006/main" name="Office 主题">
  <a:themeElements>
    <a:clrScheme name="自定义 325">
      <a:dk1>
        <a:sysClr val="windowText" lastClr="000000"/>
      </a:dk1>
      <a:lt1>
        <a:sysClr val="window" lastClr="FFFFFF"/>
      </a:lt1>
      <a:dk2>
        <a:srgbClr val="000000"/>
      </a:dk2>
      <a:lt2>
        <a:srgbClr val="F8F8F8"/>
      </a:lt2>
      <a:accent1>
        <a:srgbClr val="3F3F3F"/>
      </a:accent1>
      <a:accent2>
        <a:srgbClr val="B2B2B2"/>
      </a:accent2>
      <a:accent3>
        <a:srgbClr val="3F3F3F"/>
      </a:accent3>
      <a:accent4>
        <a:srgbClr val="595959"/>
      </a:accent4>
      <a:accent5>
        <a:srgbClr val="5F5F5F"/>
      </a:accent5>
      <a:accent6>
        <a:srgbClr val="4D4D4D"/>
      </a:accent6>
      <a:hlink>
        <a:srgbClr val="000000"/>
      </a:hlink>
      <a:folHlink>
        <a:srgbClr val="919191"/>
      </a:folHlink>
    </a:clrScheme>
    <a:fontScheme name="标准3">
      <a:majorFont>
        <a:latin typeface="华文细黑"/>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325">
    <a:dk1>
      <a:sysClr val="windowText" lastClr="000000"/>
    </a:dk1>
    <a:lt1>
      <a:sysClr val="window" lastClr="FFFFFF"/>
    </a:lt1>
    <a:dk2>
      <a:srgbClr val="000000"/>
    </a:dk2>
    <a:lt2>
      <a:srgbClr val="F8F8F8"/>
    </a:lt2>
    <a:accent1>
      <a:srgbClr val="3F3F3F"/>
    </a:accent1>
    <a:accent2>
      <a:srgbClr val="B2B2B2"/>
    </a:accent2>
    <a:accent3>
      <a:srgbClr val="3F3F3F"/>
    </a:accent3>
    <a:accent4>
      <a:srgbClr val="595959"/>
    </a:accent4>
    <a:accent5>
      <a:srgbClr val="5F5F5F"/>
    </a:accent5>
    <a:accent6>
      <a:srgbClr val="4D4D4D"/>
    </a:accent6>
    <a:hlink>
      <a:srgbClr val="000000"/>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Gallery</Template>
  <TotalTime>11</TotalTime>
  <Words>2752</Words>
  <Application>Microsoft Office PowerPoint</Application>
  <PresentationFormat>全屏显示(16:9)</PresentationFormat>
  <Paragraphs>222</Paragraphs>
  <Slides>44</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44</vt:i4>
      </vt:variant>
    </vt:vector>
  </HeadingPairs>
  <TitlesOfParts>
    <vt:vector size="54" baseType="lpstr">
      <vt:lpstr>Gill Sans</vt:lpstr>
      <vt:lpstr>MingLiU-ExtB</vt:lpstr>
      <vt:lpstr>等线</vt:lpstr>
      <vt:lpstr>华文细黑</vt:lpstr>
      <vt:lpstr>微软雅黑</vt:lpstr>
      <vt:lpstr>微软雅黑 Light</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冠东 李</cp:lastModifiedBy>
  <cp:revision>1212</cp:revision>
  <dcterms:created xsi:type="dcterms:W3CDTF">1900-01-01T00:00:00Z</dcterms:created>
  <dcterms:modified xsi:type="dcterms:W3CDTF">2023-11-03T13:46:13Z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12AAC8F3C0914A0B8D18EB00EE52690B_13</vt:lpwstr>
  </property>
  <property fmtid="{D5CDD505-2E9C-101B-9397-08002B2CF9AE}" pid="3" name="KSOProductBuildVer">
    <vt:lpwstr>2052-12.1.0.15712</vt:lpwstr>
  </property>
</Properties>
</file>